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8" r:id="rId6"/>
    <p:sldId id="492" r:id="rId7"/>
    <p:sldId id="259" r:id="rId8"/>
    <p:sldId id="260" r:id="rId9"/>
    <p:sldId id="262" r:id="rId10"/>
    <p:sldId id="263" r:id="rId11"/>
    <p:sldId id="264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75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</p:sldIdLst>
  <p:sldSz cx="9144000" cy="6858000" type="screen4x3"/>
  <p:notesSz cx="9144000" cy="6858000"/>
  <p:custDataLst>
    <p:tags r:id="rId238"/>
  </p:custDataLst>
  <p:defaultTextStyle>
    <a:defPPr>
      <a:defRPr lang="ru-RU"/>
    </a:defPPr>
    <a:lvl1pPr algn="l" rtl="0" fontAlgn="base">
      <a:spcBef>
        <a:spcPct val="0"/>
      </a:spcBef>
      <a:spcAft>
        <a:spcPct val="0"/>
      </a:spcAft>
      <a:buSzPct val="100000"/>
      <a:buFont typeface="Calibri" panose="020F0502020204030204" pitchFamily="34" charset="0"/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buSzPct val="100000"/>
      <a:buFont typeface="Calibri" panose="020F0502020204030204" pitchFamily="34" charset="0"/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buSzPct val="100000"/>
      <a:buFont typeface="Calibri" panose="020F0502020204030204" pitchFamily="34" charset="0"/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buSzPct val="100000"/>
      <a:buFont typeface="Calibri" panose="020F0502020204030204" pitchFamily="34" charset="0"/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buSzPct val="100000"/>
      <a:buFont typeface="Calibri" panose="020F0502020204030204" pitchFamily="34" charset="0"/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A50247-14A8-4F24-A305-EDB3B034C381}" v="370" dt="2023-04-08T16:17:03.070"/>
    <p1510:client id="{1F10311F-5A62-4001-BF88-1EF3D1DBE181}" v="16" dt="2023-04-08T15:26:14.866"/>
    <p1510:client id="{357AA278-8FAF-624C-ACA0-6530B3F7680A}" v="20" dt="2023-04-08T15:52:02.199"/>
    <p1510:client id="{63EEB339-C620-4E36-B984-3E20E3679CCF}" v="10" dt="2023-04-08T18:27:14.747"/>
    <p1510:client id="{BFEB0137-5315-43D6-A14E-FB77C86A69BC}" v="2" dt="2023-04-07T20:25:23.084"/>
    <p1510:client id="{C05B6E50-9FCF-457B-8151-F04C07B8FE74}" v="34" dt="2023-04-09T20:40:46.4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26" Type="http://schemas.openxmlformats.org/officeDocument/2006/relationships/slide" Target="slides/slide22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37" Type="http://schemas.openxmlformats.org/officeDocument/2006/relationships/slide" Target="slides/slide233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27" Type="http://schemas.openxmlformats.org/officeDocument/2006/relationships/slide" Target="slides/slide223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slide" Target="slides/slide213.xml"/><Relationship Id="rId6" Type="http://schemas.openxmlformats.org/officeDocument/2006/relationships/slide" Target="slides/slide2.xml"/><Relationship Id="rId238" Type="http://schemas.openxmlformats.org/officeDocument/2006/relationships/tags" Target="tags/tag1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slide" Target="slides/slide224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presProps" Target="presProps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viewProps" Target="viewProps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theme" Target="theme/theme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10" Type="http://schemas.openxmlformats.org/officeDocument/2006/relationships/slide" Target="slides/slide20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tableStyles" Target="tableStyles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microsoft.com/office/2016/11/relationships/changesInfo" Target="changesInfos/changesInfo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microsoft.com/office/2015/10/relationships/revisionInfo" Target="revisionInfo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THARVA JADHAV" userId="S::atharva.jadhav215038@tsecedu.org::a2d6b30d-5eca-48b6-9199-135fa214d0b6" providerId="AD" clId="Web-{07A50247-14A8-4F24-A305-EDB3B034C381}"/>
    <pc:docChg chg="modSld">
      <pc:chgData name="ATHARVA JADHAV" userId="S::atharva.jadhav215038@tsecedu.org::a2d6b30d-5eca-48b6-9199-135fa214d0b6" providerId="AD" clId="Web-{07A50247-14A8-4F24-A305-EDB3B034C381}" dt="2023-04-08T16:17:03.070" v="242" actId="1076"/>
      <pc:docMkLst>
        <pc:docMk/>
      </pc:docMkLst>
      <pc:sldChg chg="modSp">
        <pc:chgData name="ATHARVA JADHAV" userId="S::atharva.jadhav215038@tsecedu.org::a2d6b30d-5eca-48b6-9199-135fa214d0b6" providerId="AD" clId="Web-{07A50247-14A8-4F24-A305-EDB3B034C381}" dt="2023-04-08T16:00:42.472" v="13" actId="14100"/>
        <pc:sldMkLst>
          <pc:docMk/>
          <pc:sldMk cId="0" sldId="295"/>
        </pc:sldMkLst>
        <pc:spChg chg="mod">
          <ac:chgData name="ATHARVA JADHAV" userId="S::atharva.jadhav215038@tsecedu.org::a2d6b30d-5eca-48b6-9199-135fa214d0b6" providerId="AD" clId="Web-{07A50247-14A8-4F24-A305-EDB3B034C381}" dt="2023-04-08T15:59:50.313" v="2" actId="14100"/>
          <ac:spMkLst>
            <pc:docMk/>
            <pc:sldMk cId="0" sldId="295"/>
            <ac:spMk id="3" creationId="{57E642F8-611E-5230-D9E5-8D2649E5856C}"/>
          </ac:spMkLst>
        </pc:spChg>
        <pc:spChg chg="mod">
          <ac:chgData name="ATHARVA JADHAV" userId="S::atharva.jadhav215038@tsecedu.org::a2d6b30d-5eca-48b6-9199-135fa214d0b6" providerId="AD" clId="Web-{07A50247-14A8-4F24-A305-EDB3B034C381}" dt="2023-04-08T16:00:42.472" v="13" actId="14100"/>
          <ac:spMkLst>
            <pc:docMk/>
            <pc:sldMk cId="0" sldId="295"/>
            <ac:spMk id="40964" creationId="{C2E43C83-B5D4-2610-3D8E-62A82F8DC76F}"/>
          </ac:spMkLst>
        </pc:spChg>
        <pc:spChg chg="mod">
          <ac:chgData name="ATHARVA JADHAV" userId="S::atharva.jadhav215038@tsecedu.org::a2d6b30d-5eca-48b6-9199-135fa214d0b6" providerId="AD" clId="Web-{07A50247-14A8-4F24-A305-EDB3B034C381}" dt="2023-04-08T16:00:31.502" v="12" actId="14100"/>
          <ac:spMkLst>
            <pc:docMk/>
            <pc:sldMk cId="0" sldId="295"/>
            <ac:spMk id="40969" creationId="{11A6C20B-169D-0B85-C60A-975B1E09218F}"/>
          </ac:spMkLst>
        </pc:spChg>
      </pc:sldChg>
      <pc:sldChg chg="modSp">
        <pc:chgData name="ATHARVA JADHAV" userId="S::atharva.jadhav215038@tsecedu.org::a2d6b30d-5eca-48b6-9199-135fa214d0b6" providerId="AD" clId="Web-{07A50247-14A8-4F24-A305-EDB3B034C381}" dt="2023-04-08T16:01:05.035" v="22" actId="20577"/>
        <pc:sldMkLst>
          <pc:docMk/>
          <pc:sldMk cId="0" sldId="300"/>
        </pc:sldMkLst>
        <pc:spChg chg="mod">
          <ac:chgData name="ATHARVA JADHAV" userId="S::atharva.jadhav215038@tsecedu.org::a2d6b30d-5eca-48b6-9199-135fa214d0b6" providerId="AD" clId="Web-{07A50247-14A8-4F24-A305-EDB3B034C381}" dt="2023-04-08T16:01:05.035" v="22" actId="20577"/>
          <ac:spMkLst>
            <pc:docMk/>
            <pc:sldMk cId="0" sldId="300"/>
            <ac:spMk id="46084" creationId="{895CAF23-F661-7E3D-AFA7-30CFFEC90C21}"/>
          </ac:spMkLst>
        </pc:spChg>
      </pc:sldChg>
      <pc:sldChg chg="modSp">
        <pc:chgData name="ATHARVA JADHAV" userId="S::atharva.jadhav215038@tsecedu.org::a2d6b30d-5eca-48b6-9199-135fa214d0b6" providerId="AD" clId="Web-{07A50247-14A8-4F24-A305-EDB3B034C381}" dt="2023-04-08T16:01:39.052" v="27" actId="20577"/>
        <pc:sldMkLst>
          <pc:docMk/>
          <pc:sldMk cId="0" sldId="320"/>
        </pc:sldMkLst>
        <pc:spChg chg="mod">
          <ac:chgData name="ATHARVA JADHAV" userId="S::atharva.jadhav215038@tsecedu.org::a2d6b30d-5eca-48b6-9199-135fa214d0b6" providerId="AD" clId="Web-{07A50247-14A8-4F24-A305-EDB3B034C381}" dt="2023-04-08T16:01:39.052" v="27" actId="20577"/>
          <ac:spMkLst>
            <pc:docMk/>
            <pc:sldMk cId="0" sldId="320"/>
            <ac:spMk id="66566" creationId="{A737CC0B-E2CE-94C2-8E44-4C4763EF058B}"/>
          </ac:spMkLst>
        </pc:spChg>
      </pc:sldChg>
      <pc:sldChg chg="modSp">
        <pc:chgData name="ATHARVA JADHAV" userId="S::atharva.jadhav215038@tsecedu.org::a2d6b30d-5eca-48b6-9199-135fa214d0b6" providerId="AD" clId="Web-{07A50247-14A8-4F24-A305-EDB3B034C381}" dt="2023-04-08T16:04:00.228" v="56" actId="20577"/>
        <pc:sldMkLst>
          <pc:docMk/>
          <pc:sldMk cId="0" sldId="327"/>
        </pc:sldMkLst>
        <pc:spChg chg="mod">
          <ac:chgData name="ATHARVA JADHAV" userId="S::atharva.jadhav215038@tsecedu.org::a2d6b30d-5eca-48b6-9199-135fa214d0b6" providerId="AD" clId="Web-{07A50247-14A8-4F24-A305-EDB3B034C381}" dt="2023-04-08T16:03:15.164" v="49" actId="1076"/>
          <ac:spMkLst>
            <pc:docMk/>
            <pc:sldMk cId="0" sldId="327"/>
            <ac:spMk id="6" creationId="{8DEE95FD-025B-AFA1-36B1-DCF3AE602BE1}"/>
          </ac:spMkLst>
        </pc:spChg>
        <pc:spChg chg="mod">
          <ac:chgData name="ATHARVA JADHAV" userId="S::atharva.jadhav215038@tsecedu.org::a2d6b30d-5eca-48b6-9199-135fa214d0b6" providerId="AD" clId="Web-{07A50247-14A8-4F24-A305-EDB3B034C381}" dt="2023-04-08T16:03:25.587" v="51" actId="1076"/>
          <ac:spMkLst>
            <pc:docMk/>
            <pc:sldMk cId="0" sldId="327"/>
            <ac:spMk id="8" creationId="{C7ED983D-9BFC-15E9-3031-EFBEFF84D2B9}"/>
          </ac:spMkLst>
        </pc:spChg>
        <pc:spChg chg="mod">
          <ac:chgData name="ATHARVA JADHAV" userId="S::atharva.jadhav215038@tsecedu.org::a2d6b30d-5eca-48b6-9199-135fa214d0b6" providerId="AD" clId="Web-{07A50247-14A8-4F24-A305-EDB3B034C381}" dt="2023-04-08T16:03:31.462" v="52" actId="1076"/>
          <ac:spMkLst>
            <pc:docMk/>
            <pc:sldMk cId="0" sldId="327"/>
            <ac:spMk id="10" creationId="{02098BB1-4868-CC88-8564-A215841E9D4F}"/>
          </ac:spMkLst>
        </pc:spChg>
        <pc:spChg chg="mod">
          <ac:chgData name="ATHARVA JADHAV" userId="S::atharva.jadhav215038@tsecedu.org::a2d6b30d-5eca-48b6-9199-135fa214d0b6" providerId="AD" clId="Web-{07A50247-14A8-4F24-A305-EDB3B034C381}" dt="2023-04-08T16:03:42.837" v="53" actId="1076"/>
          <ac:spMkLst>
            <pc:docMk/>
            <pc:sldMk cId="0" sldId="327"/>
            <ac:spMk id="11" creationId="{7C985DA7-0DFF-3368-89CE-A8FA2C0B0846}"/>
          </ac:spMkLst>
        </pc:spChg>
        <pc:spChg chg="mod">
          <ac:chgData name="ATHARVA JADHAV" userId="S::atharva.jadhav215038@tsecedu.org::a2d6b30d-5eca-48b6-9199-135fa214d0b6" providerId="AD" clId="Web-{07A50247-14A8-4F24-A305-EDB3B034C381}" dt="2023-04-08T16:02:07.287" v="33" actId="1076"/>
          <ac:spMkLst>
            <pc:docMk/>
            <pc:sldMk cId="0" sldId="327"/>
            <ac:spMk id="73732" creationId="{592BE5A0-0CD4-7F5E-F131-B4FD48516A39}"/>
          </ac:spMkLst>
        </pc:spChg>
        <pc:spChg chg="mod">
          <ac:chgData name="ATHARVA JADHAV" userId="S::atharva.jadhav215038@tsecedu.org::a2d6b30d-5eca-48b6-9199-135fa214d0b6" providerId="AD" clId="Web-{07A50247-14A8-4F24-A305-EDB3B034C381}" dt="2023-04-08T16:03:09.742" v="48" actId="1076"/>
          <ac:spMkLst>
            <pc:docMk/>
            <pc:sldMk cId="0" sldId="327"/>
            <ac:spMk id="73733" creationId="{4A7EB798-C53B-7925-71D3-C419146FEE39}"/>
          </ac:spMkLst>
        </pc:spChg>
        <pc:spChg chg="mod">
          <ac:chgData name="ATHARVA JADHAV" userId="S::atharva.jadhav215038@tsecedu.org::a2d6b30d-5eca-48b6-9199-135fa214d0b6" providerId="AD" clId="Web-{07A50247-14A8-4F24-A305-EDB3B034C381}" dt="2023-04-08T16:03:25.571" v="50" actId="1076"/>
          <ac:spMkLst>
            <pc:docMk/>
            <pc:sldMk cId="0" sldId="327"/>
            <ac:spMk id="73735" creationId="{F75CB53B-F799-56DE-7475-1AD85FA31793}"/>
          </ac:spMkLst>
        </pc:spChg>
        <pc:spChg chg="mod">
          <ac:chgData name="ATHARVA JADHAV" userId="S::atharva.jadhav215038@tsecedu.org::a2d6b30d-5eca-48b6-9199-135fa214d0b6" providerId="AD" clId="Web-{07A50247-14A8-4F24-A305-EDB3B034C381}" dt="2023-04-08T16:04:00.228" v="56" actId="20577"/>
          <ac:spMkLst>
            <pc:docMk/>
            <pc:sldMk cId="0" sldId="327"/>
            <ac:spMk id="73737" creationId="{CD725490-AC96-7658-9667-89DB3E4D0CC1}"/>
          </ac:spMkLst>
        </pc:spChg>
      </pc:sldChg>
      <pc:sldChg chg="modSp">
        <pc:chgData name="ATHARVA JADHAV" userId="S::atharva.jadhav215038@tsecedu.org::a2d6b30d-5eca-48b6-9199-135fa214d0b6" providerId="AD" clId="Web-{07A50247-14A8-4F24-A305-EDB3B034C381}" dt="2023-04-08T16:05:05.684" v="72" actId="1076"/>
        <pc:sldMkLst>
          <pc:docMk/>
          <pc:sldMk cId="0" sldId="333"/>
        </pc:sldMkLst>
        <pc:spChg chg="mod">
          <ac:chgData name="ATHARVA JADHAV" userId="S::atharva.jadhav215038@tsecedu.org::a2d6b30d-5eca-48b6-9199-135fa214d0b6" providerId="AD" clId="Web-{07A50247-14A8-4F24-A305-EDB3B034C381}" dt="2023-04-08T16:04:59.949" v="68" actId="20577"/>
          <ac:spMkLst>
            <pc:docMk/>
            <pc:sldMk cId="0" sldId="333"/>
            <ac:spMk id="79876" creationId="{0F77DD2E-D7A8-5034-D388-8AA019818B07}"/>
          </ac:spMkLst>
        </pc:spChg>
        <pc:spChg chg="mod">
          <ac:chgData name="ATHARVA JADHAV" userId="S::atharva.jadhav215038@tsecedu.org::a2d6b30d-5eca-48b6-9199-135fa214d0b6" providerId="AD" clId="Web-{07A50247-14A8-4F24-A305-EDB3B034C381}" dt="2023-04-08T16:05:05.684" v="72" actId="1076"/>
          <ac:spMkLst>
            <pc:docMk/>
            <pc:sldMk cId="0" sldId="333"/>
            <ac:spMk id="79877" creationId="{1CA676F8-D556-6F41-E303-7DC078EF4F04}"/>
          </ac:spMkLst>
        </pc:spChg>
        <pc:spChg chg="mod">
          <ac:chgData name="ATHARVA JADHAV" userId="S::atharva.jadhav215038@tsecedu.org::a2d6b30d-5eca-48b6-9199-135fa214d0b6" providerId="AD" clId="Web-{07A50247-14A8-4F24-A305-EDB3B034C381}" dt="2023-04-08T16:05:05.653" v="69" actId="1076"/>
          <ac:spMkLst>
            <pc:docMk/>
            <pc:sldMk cId="0" sldId="333"/>
            <ac:spMk id="79878" creationId="{F52DAE3E-640B-32B4-E0E2-10709D79E262}"/>
          </ac:spMkLst>
        </pc:spChg>
        <pc:spChg chg="mod">
          <ac:chgData name="ATHARVA JADHAV" userId="S::atharva.jadhav215038@tsecedu.org::a2d6b30d-5eca-48b6-9199-135fa214d0b6" providerId="AD" clId="Web-{07A50247-14A8-4F24-A305-EDB3B034C381}" dt="2023-04-08T16:05:05.668" v="70" actId="1076"/>
          <ac:spMkLst>
            <pc:docMk/>
            <pc:sldMk cId="0" sldId="333"/>
            <ac:spMk id="79879" creationId="{CA18D4E3-3ACD-1919-D56D-F2CE0AAFC075}"/>
          </ac:spMkLst>
        </pc:spChg>
        <pc:spChg chg="mod">
          <ac:chgData name="ATHARVA JADHAV" userId="S::atharva.jadhav215038@tsecedu.org::a2d6b30d-5eca-48b6-9199-135fa214d0b6" providerId="AD" clId="Web-{07A50247-14A8-4F24-A305-EDB3B034C381}" dt="2023-04-08T16:05:05.668" v="71" actId="1076"/>
          <ac:spMkLst>
            <pc:docMk/>
            <pc:sldMk cId="0" sldId="333"/>
            <ac:spMk id="79880" creationId="{C399CB96-AF60-06A6-5C0F-4EBB9953EE37}"/>
          </ac:spMkLst>
        </pc:spChg>
      </pc:sldChg>
      <pc:sldChg chg="modSp">
        <pc:chgData name="ATHARVA JADHAV" userId="S::atharva.jadhav215038@tsecedu.org::a2d6b30d-5eca-48b6-9199-135fa214d0b6" providerId="AD" clId="Web-{07A50247-14A8-4F24-A305-EDB3B034C381}" dt="2023-04-08T16:07:30.798" v="108" actId="20577"/>
        <pc:sldMkLst>
          <pc:docMk/>
          <pc:sldMk cId="0" sldId="336"/>
        </pc:sldMkLst>
        <pc:spChg chg="mod">
          <ac:chgData name="ATHARVA JADHAV" userId="S::atharva.jadhav215038@tsecedu.org::a2d6b30d-5eca-48b6-9199-135fa214d0b6" providerId="AD" clId="Web-{07A50247-14A8-4F24-A305-EDB3B034C381}" dt="2023-04-08T16:05:23.700" v="78" actId="1076"/>
          <ac:spMkLst>
            <pc:docMk/>
            <pc:sldMk cId="0" sldId="336"/>
            <ac:spMk id="3" creationId="{313F05D4-F8A7-4132-5431-E14F62E65A69}"/>
          </ac:spMkLst>
        </pc:spChg>
        <pc:spChg chg="mod">
          <ac:chgData name="ATHARVA JADHAV" userId="S::atharva.jadhav215038@tsecedu.org::a2d6b30d-5eca-48b6-9199-135fa214d0b6" providerId="AD" clId="Web-{07A50247-14A8-4F24-A305-EDB3B034C381}" dt="2023-04-08T16:05:30.247" v="79" actId="20577"/>
          <ac:spMkLst>
            <pc:docMk/>
            <pc:sldMk cId="0" sldId="336"/>
            <ac:spMk id="5" creationId="{7E78D2E4-F803-F0BA-3D2A-A7E56B51BECC}"/>
          </ac:spMkLst>
        </pc:spChg>
        <pc:spChg chg="mod">
          <ac:chgData name="ATHARVA JADHAV" userId="S::atharva.jadhav215038@tsecedu.org::a2d6b30d-5eca-48b6-9199-135fa214d0b6" providerId="AD" clId="Web-{07A50247-14A8-4F24-A305-EDB3B034C381}" dt="2023-04-08T16:07:13.985" v="104" actId="1076"/>
          <ac:spMkLst>
            <pc:docMk/>
            <pc:sldMk cId="0" sldId="336"/>
            <ac:spMk id="7" creationId="{9295E102-FF05-510B-7B5A-824D10E8158F}"/>
          </ac:spMkLst>
        </pc:spChg>
        <pc:spChg chg="mod">
          <ac:chgData name="ATHARVA JADHAV" userId="S::atharva.jadhav215038@tsecedu.org::a2d6b30d-5eca-48b6-9199-135fa214d0b6" providerId="AD" clId="Web-{07A50247-14A8-4F24-A305-EDB3B034C381}" dt="2023-04-08T16:06:46.281" v="95" actId="1076"/>
          <ac:spMkLst>
            <pc:docMk/>
            <pc:sldMk cId="0" sldId="336"/>
            <ac:spMk id="9" creationId="{FC3BAB5B-80BC-A009-7C4E-932705F8D87A}"/>
          </ac:spMkLst>
        </pc:spChg>
        <pc:spChg chg="mod">
          <ac:chgData name="ATHARVA JADHAV" userId="S::atharva.jadhav215038@tsecedu.org::a2d6b30d-5eca-48b6-9199-135fa214d0b6" providerId="AD" clId="Web-{07A50247-14A8-4F24-A305-EDB3B034C381}" dt="2023-04-08T16:05:49.951" v="85" actId="1076"/>
          <ac:spMkLst>
            <pc:docMk/>
            <pc:sldMk cId="0" sldId="336"/>
            <ac:spMk id="82948" creationId="{FEDF38E6-7780-24EF-0704-68126B50EAC5}"/>
          </ac:spMkLst>
        </pc:spChg>
        <pc:spChg chg="mod">
          <ac:chgData name="ATHARVA JADHAV" userId="S::atharva.jadhav215038@tsecedu.org::a2d6b30d-5eca-48b6-9199-135fa214d0b6" providerId="AD" clId="Web-{07A50247-14A8-4F24-A305-EDB3B034C381}" dt="2023-04-08T16:06:57.547" v="102" actId="20577"/>
          <ac:spMkLst>
            <pc:docMk/>
            <pc:sldMk cId="0" sldId="336"/>
            <ac:spMk id="82950" creationId="{18CF61D2-F07B-1ADF-6344-AA4FB62E83ED}"/>
          </ac:spMkLst>
        </pc:spChg>
        <pc:spChg chg="mod">
          <ac:chgData name="ATHARVA JADHAV" userId="S::atharva.jadhav215038@tsecedu.org::a2d6b30d-5eca-48b6-9199-135fa214d0b6" providerId="AD" clId="Web-{07A50247-14A8-4F24-A305-EDB3B034C381}" dt="2023-04-08T16:06:49.641" v="96" actId="1076"/>
          <ac:spMkLst>
            <pc:docMk/>
            <pc:sldMk cId="0" sldId="336"/>
            <ac:spMk id="82952" creationId="{32C076B4-929C-EC19-40D4-CD705422A497}"/>
          </ac:spMkLst>
        </pc:spChg>
        <pc:spChg chg="mod">
          <ac:chgData name="ATHARVA JADHAV" userId="S::atharva.jadhav215038@tsecedu.org::a2d6b30d-5eca-48b6-9199-135fa214d0b6" providerId="AD" clId="Web-{07A50247-14A8-4F24-A305-EDB3B034C381}" dt="2023-04-08T16:07:30.798" v="108" actId="20577"/>
          <ac:spMkLst>
            <pc:docMk/>
            <pc:sldMk cId="0" sldId="336"/>
            <ac:spMk id="82954" creationId="{25668451-5116-A0A7-C450-ABE3D8013F27}"/>
          </ac:spMkLst>
        </pc:spChg>
        <pc:spChg chg="mod">
          <ac:chgData name="ATHARVA JADHAV" userId="S::atharva.jadhav215038@tsecedu.org::a2d6b30d-5eca-48b6-9199-135fa214d0b6" providerId="AD" clId="Web-{07A50247-14A8-4F24-A305-EDB3B034C381}" dt="2023-04-08T16:07:21.345" v="105" actId="1076"/>
          <ac:spMkLst>
            <pc:docMk/>
            <pc:sldMk cId="0" sldId="336"/>
            <ac:spMk id="82955" creationId="{7F067663-F406-8D6F-2C12-DFE6B99B0AE2}"/>
          </ac:spMkLst>
        </pc:spChg>
        <pc:spChg chg="mod">
          <ac:chgData name="ATHARVA JADHAV" userId="S::atharva.jadhav215038@tsecedu.org::a2d6b30d-5eca-48b6-9199-135fa214d0b6" providerId="AD" clId="Web-{07A50247-14A8-4F24-A305-EDB3B034C381}" dt="2023-04-08T16:06:11.327" v="87" actId="20577"/>
          <ac:spMkLst>
            <pc:docMk/>
            <pc:sldMk cId="0" sldId="336"/>
            <ac:spMk id="82956" creationId="{ABF43EDF-A88E-BA30-14C2-376BF09952EB}"/>
          </ac:spMkLst>
        </pc:spChg>
      </pc:sldChg>
      <pc:sldChg chg="delSp modSp">
        <pc:chgData name="ATHARVA JADHAV" userId="S::atharva.jadhav215038@tsecedu.org::a2d6b30d-5eca-48b6-9199-135fa214d0b6" providerId="AD" clId="Web-{07A50247-14A8-4F24-A305-EDB3B034C381}" dt="2023-04-08T16:09:19.599" v="130" actId="1076"/>
        <pc:sldMkLst>
          <pc:docMk/>
          <pc:sldMk cId="0" sldId="337"/>
        </pc:sldMkLst>
        <pc:spChg chg="mod">
          <ac:chgData name="ATHARVA JADHAV" userId="S::atharva.jadhav215038@tsecedu.org::a2d6b30d-5eca-48b6-9199-135fa214d0b6" providerId="AD" clId="Web-{07A50247-14A8-4F24-A305-EDB3B034C381}" dt="2023-04-08T16:08:58.739" v="128" actId="1076"/>
          <ac:spMkLst>
            <pc:docMk/>
            <pc:sldMk cId="0" sldId="337"/>
            <ac:spMk id="3" creationId="{B4D3D602-4492-24B2-97CA-15BB5CC71006}"/>
          </ac:spMkLst>
        </pc:spChg>
        <pc:spChg chg="del mod">
          <ac:chgData name="ATHARVA JADHAV" userId="S::atharva.jadhav215038@tsecedu.org::a2d6b30d-5eca-48b6-9199-135fa214d0b6" providerId="AD" clId="Web-{07A50247-14A8-4F24-A305-EDB3B034C381}" dt="2023-04-08T16:08:47.707" v="123"/>
          <ac:spMkLst>
            <pc:docMk/>
            <pc:sldMk cId="0" sldId="337"/>
            <ac:spMk id="7" creationId="{D373EC09-A03A-9009-49C6-155979027CB8}"/>
          </ac:spMkLst>
        </pc:spChg>
        <pc:spChg chg="mod">
          <ac:chgData name="ATHARVA JADHAV" userId="S::atharva.jadhav215038@tsecedu.org::a2d6b30d-5eca-48b6-9199-135fa214d0b6" providerId="AD" clId="Web-{07A50247-14A8-4F24-A305-EDB3B034C381}" dt="2023-04-08T16:09:02.020" v="129" actId="1076"/>
          <ac:spMkLst>
            <pc:docMk/>
            <pc:sldMk cId="0" sldId="337"/>
            <ac:spMk id="83972" creationId="{4F7FD5DA-3FB9-0741-B250-72FAD4F3745E}"/>
          </ac:spMkLst>
        </pc:spChg>
        <pc:spChg chg="del mod">
          <ac:chgData name="ATHARVA JADHAV" userId="S::atharva.jadhav215038@tsecedu.org::a2d6b30d-5eca-48b6-9199-135fa214d0b6" providerId="AD" clId="Web-{07A50247-14A8-4F24-A305-EDB3B034C381}" dt="2023-04-08T16:08:04.956" v="114"/>
          <ac:spMkLst>
            <pc:docMk/>
            <pc:sldMk cId="0" sldId="337"/>
            <ac:spMk id="83973" creationId="{22BCFCBA-F956-DF57-6ACC-CE6CD83462B0}"/>
          </ac:spMkLst>
        </pc:spChg>
        <pc:spChg chg="mod">
          <ac:chgData name="ATHARVA JADHAV" userId="S::atharva.jadhav215038@tsecedu.org::a2d6b30d-5eca-48b6-9199-135fa214d0b6" providerId="AD" clId="Web-{07A50247-14A8-4F24-A305-EDB3B034C381}" dt="2023-04-08T16:08:55.583" v="127" actId="20577"/>
          <ac:spMkLst>
            <pc:docMk/>
            <pc:sldMk cId="0" sldId="337"/>
            <ac:spMk id="83974" creationId="{367F654B-ECD5-791C-1073-E5BF5C8CE5D5}"/>
          </ac:spMkLst>
        </pc:spChg>
        <pc:spChg chg="mod">
          <ac:chgData name="ATHARVA JADHAV" userId="S::atharva.jadhav215038@tsecedu.org::a2d6b30d-5eca-48b6-9199-135fa214d0b6" providerId="AD" clId="Web-{07A50247-14A8-4F24-A305-EDB3B034C381}" dt="2023-04-08T16:09:19.599" v="130" actId="1076"/>
          <ac:spMkLst>
            <pc:docMk/>
            <pc:sldMk cId="0" sldId="337"/>
            <ac:spMk id="83976" creationId="{D8859B23-2ADC-3D87-2E26-E58D744AED44}"/>
          </ac:spMkLst>
        </pc:spChg>
      </pc:sldChg>
      <pc:sldChg chg="modSp">
        <pc:chgData name="ATHARVA JADHAV" userId="S::atharva.jadhav215038@tsecedu.org::a2d6b30d-5eca-48b6-9199-135fa214d0b6" providerId="AD" clId="Web-{07A50247-14A8-4F24-A305-EDB3B034C381}" dt="2023-04-08T16:09:43.617" v="140" actId="1076"/>
        <pc:sldMkLst>
          <pc:docMk/>
          <pc:sldMk cId="0" sldId="338"/>
        </pc:sldMkLst>
        <pc:spChg chg="mod">
          <ac:chgData name="ATHARVA JADHAV" userId="S::atharva.jadhav215038@tsecedu.org::a2d6b30d-5eca-48b6-9199-135fa214d0b6" providerId="AD" clId="Web-{07A50247-14A8-4F24-A305-EDB3B034C381}" dt="2023-04-08T16:09:43.617" v="140" actId="1076"/>
          <ac:spMkLst>
            <pc:docMk/>
            <pc:sldMk cId="0" sldId="338"/>
            <ac:spMk id="84995" creationId="{EBA2DBF5-FAB7-5B82-4485-70AA1DDFE8F4}"/>
          </ac:spMkLst>
        </pc:spChg>
      </pc:sldChg>
      <pc:sldChg chg="modSp">
        <pc:chgData name="ATHARVA JADHAV" userId="S::atharva.jadhav215038@tsecedu.org::a2d6b30d-5eca-48b6-9199-135fa214d0b6" providerId="AD" clId="Web-{07A50247-14A8-4F24-A305-EDB3B034C381}" dt="2023-04-08T16:10:21.087" v="146" actId="1076"/>
        <pc:sldMkLst>
          <pc:docMk/>
          <pc:sldMk cId="0" sldId="346"/>
        </pc:sldMkLst>
        <pc:spChg chg="mod">
          <ac:chgData name="ATHARVA JADHAV" userId="S::atharva.jadhav215038@tsecedu.org::a2d6b30d-5eca-48b6-9199-135fa214d0b6" providerId="AD" clId="Web-{07A50247-14A8-4F24-A305-EDB3B034C381}" dt="2023-04-08T16:10:11.728" v="145" actId="1076"/>
          <ac:spMkLst>
            <pc:docMk/>
            <pc:sldMk cId="0" sldId="346"/>
            <ac:spMk id="3" creationId="{62CEB428-778B-A1DF-91E3-C54ED6C40073}"/>
          </ac:spMkLst>
        </pc:spChg>
        <pc:spChg chg="mod">
          <ac:chgData name="ATHARVA JADHAV" userId="S::atharva.jadhav215038@tsecedu.org::a2d6b30d-5eca-48b6-9199-135fa214d0b6" providerId="AD" clId="Web-{07A50247-14A8-4F24-A305-EDB3B034C381}" dt="2023-04-08T16:10:21.087" v="146" actId="1076"/>
          <ac:spMkLst>
            <pc:docMk/>
            <pc:sldMk cId="0" sldId="346"/>
            <ac:spMk id="93188" creationId="{9629A9BE-4FC9-4841-382F-2EFD1F54D3B4}"/>
          </ac:spMkLst>
        </pc:spChg>
      </pc:sldChg>
      <pc:sldChg chg="modSp">
        <pc:chgData name="ATHARVA JADHAV" userId="S::atharva.jadhav215038@tsecedu.org::a2d6b30d-5eca-48b6-9199-135fa214d0b6" providerId="AD" clId="Web-{07A50247-14A8-4F24-A305-EDB3B034C381}" dt="2023-04-08T16:10:39.213" v="152" actId="1076"/>
        <pc:sldMkLst>
          <pc:docMk/>
          <pc:sldMk cId="0" sldId="353"/>
        </pc:sldMkLst>
        <pc:spChg chg="mod">
          <ac:chgData name="ATHARVA JADHAV" userId="S::atharva.jadhav215038@tsecedu.org::a2d6b30d-5eca-48b6-9199-135fa214d0b6" providerId="AD" clId="Web-{07A50247-14A8-4F24-A305-EDB3B034C381}" dt="2023-04-08T16:10:36.150" v="151" actId="20577"/>
          <ac:spMkLst>
            <pc:docMk/>
            <pc:sldMk cId="0" sldId="353"/>
            <ac:spMk id="100357" creationId="{BAB610B9-3073-6DD2-E913-8BFE10BF9BE3}"/>
          </ac:spMkLst>
        </pc:spChg>
        <pc:spChg chg="mod">
          <ac:chgData name="ATHARVA JADHAV" userId="S::atharva.jadhav215038@tsecedu.org::a2d6b30d-5eca-48b6-9199-135fa214d0b6" providerId="AD" clId="Web-{07A50247-14A8-4F24-A305-EDB3B034C381}" dt="2023-04-08T16:10:39.213" v="152" actId="1076"/>
          <ac:spMkLst>
            <pc:docMk/>
            <pc:sldMk cId="0" sldId="353"/>
            <ac:spMk id="100358" creationId="{41AE8EF0-609E-69B6-6F88-C1C4B5405E50}"/>
          </ac:spMkLst>
        </pc:spChg>
      </pc:sldChg>
      <pc:sldChg chg="modSp">
        <pc:chgData name="ATHARVA JADHAV" userId="S::atharva.jadhav215038@tsecedu.org::a2d6b30d-5eca-48b6-9199-135fa214d0b6" providerId="AD" clId="Web-{07A50247-14A8-4F24-A305-EDB3B034C381}" dt="2023-04-08T16:12:24.967" v="175" actId="1076"/>
        <pc:sldMkLst>
          <pc:docMk/>
          <pc:sldMk cId="0" sldId="369"/>
        </pc:sldMkLst>
        <pc:spChg chg="mod">
          <ac:chgData name="ATHARVA JADHAV" userId="S::atharva.jadhav215038@tsecedu.org::a2d6b30d-5eca-48b6-9199-135fa214d0b6" providerId="AD" clId="Web-{07A50247-14A8-4F24-A305-EDB3B034C381}" dt="2023-04-08T16:12:01.263" v="169" actId="20577"/>
          <ac:spMkLst>
            <pc:docMk/>
            <pc:sldMk cId="0" sldId="369"/>
            <ac:spMk id="11" creationId="{48C64833-D5CC-2732-5969-B313E1016B3F}"/>
          </ac:spMkLst>
        </pc:spChg>
        <pc:spChg chg="mod">
          <ac:chgData name="ATHARVA JADHAV" userId="S::atharva.jadhav215038@tsecedu.org::a2d6b30d-5eca-48b6-9199-135fa214d0b6" providerId="AD" clId="Web-{07A50247-14A8-4F24-A305-EDB3B034C381}" dt="2023-04-08T16:11:28.215" v="163" actId="1076"/>
          <ac:spMkLst>
            <pc:docMk/>
            <pc:sldMk cId="0" sldId="369"/>
            <ac:spMk id="12" creationId="{B47238D9-6413-F569-0AFD-E6EFF30C9DC6}"/>
          </ac:spMkLst>
        </pc:spChg>
        <pc:spChg chg="mod">
          <ac:chgData name="ATHARVA JADHAV" userId="S::atharva.jadhav215038@tsecedu.org::a2d6b30d-5eca-48b6-9199-135fa214d0b6" providerId="AD" clId="Web-{07A50247-14A8-4F24-A305-EDB3B034C381}" dt="2023-04-08T16:11:35.903" v="164" actId="1076"/>
          <ac:spMkLst>
            <pc:docMk/>
            <pc:sldMk cId="0" sldId="369"/>
            <ac:spMk id="116743" creationId="{A785C226-428C-011B-2CED-23F110E49586}"/>
          </ac:spMkLst>
        </pc:spChg>
        <pc:spChg chg="mod">
          <ac:chgData name="ATHARVA JADHAV" userId="S::atharva.jadhav215038@tsecedu.org::a2d6b30d-5eca-48b6-9199-135fa214d0b6" providerId="AD" clId="Web-{07A50247-14A8-4F24-A305-EDB3B034C381}" dt="2023-04-08T16:11:50.122" v="168" actId="20577"/>
          <ac:spMkLst>
            <pc:docMk/>
            <pc:sldMk cId="0" sldId="369"/>
            <ac:spMk id="116744" creationId="{F1138700-1CA1-138C-BD7E-CB83CEE90C90}"/>
          </ac:spMkLst>
        </pc:spChg>
        <pc:spChg chg="mod">
          <ac:chgData name="ATHARVA JADHAV" userId="S::atharva.jadhav215038@tsecedu.org::a2d6b30d-5eca-48b6-9199-135fa214d0b6" providerId="AD" clId="Web-{07A50247-14A8-4F24-A305-EDB3B034C381}" dt="2023-04-08T16:11:44.231" v="165" actId="20577"/>
          <ac:spMkLst>
            <pc:docMk/>
            <pc:sldMk cId="0" sldId="369"/>
            <ac:spMk id="116745" creationId="{97D8EF25-817B-C10B-C733-6DEBF4BA3C01}"/>
          </ac:spMkLst>
        </pc:spChg>
        <pc:spChg chg="mod">
          <ac:chgData name="ATHARVA JADHAV" userId="S::atharva.jadhav215038@tsecedu.org::a2d6b30d-5eca-48b6-9199-135fa214d0b6" providerId="AD" clId="Web-{07A50247-14A8-4F24-A305-EDB3B034C381}" dt="2023-04-08T16:12:24.967" v="175" actId="1076"/>
          <ac:spMkLst>
            <pc:docMk/>
            <pc:sldMk cId="0" sldId="369"/>
            <ac:spMk id="116746" creationId="{68FD559F-744D-64A9-59FD-61462B997E8D}"/>
          </ac:spMkLst>
        </pc:spChg>
      </pc:sldChg>
      <pc:sldChg chg="modSp">
        <pc:chgData name="ATHARVA JADHAV" userId="S::atharva.jadhav215038@tsecedu.org::a2d6b30d-5eca-48b6-9199-135fa214d0b6" providerId="AD" clId="Web-{07A50247-14A8-4F24-A305-EDB3B034C381}" dt="2023-04-08T16:12:40.077" v="179" actId="14100"/>
        <pc:sldMkLst>
          <pc:docMk/>
          <pc:sldMk cId="0" sldId="371"/>
        </pc:sldMkLst>
        <pc:spChg chg="mod">
          <ac:chgData name="ATHARVA JADHAV" userId="S::atharva.jadhav215038@tsecedu.org::a2d6b30d-5eca-48b6-9199-135fa214d0b6" providerId="AD" clId="Web-{07A50247-14A8-4F24-A305-EDB3B034C381}" dt="2023-04-08T16:12:40.077" v="179" actId="14100"/>
          <ac:spMkLst>
            <pc:docMk/>
            <pc:sldMk cId="0" sldId="371"/>
            <ac:spMk id="118788" creationId="{C5DFE09B-2EFE-0B31-715D-BE3F67CC0D76}"/>
          </ac:spMkLst>
        </pc:spChg>
      </pc:sldChg>
      <pc:sldChg chg="modSp">
        <pc:chgData name="ATHARVA JADHAV" userId="S::atharva.jadhav215038@tsecedu.org::a2d6b30d-5eca-48b6-9199-135fa214d0b6" providerId="AD" clId="Web-{07A50247-14A8-4F24-A305-EDB3B034C381}" dt="2023-04-08T16:12:59.109" v="184" actId="20577"/>
        <pc:sldMkLst>
          <pc:docMk/>
          <pc:sldMk cId="0" sldId="379"/>
        </pc:sldMkLst>
        <pc:spChg chg="mod">
          <ac:chgData name="ATHARVA JADHAV" userId="S::atharva.jadhav215038@tsecedu.org::a2d6b30d-5eca-48b6-9199-135fa214d0b6" providerId="AD" clId="Web-{07A50247-14A8-4F24-A305-EDB3B034C381}" dt="2023-04-08T16:12:59.109" v="184" actId="20577"/>
          <ac:spMkLst>
            <pc:docMk/>
            <pc:sldMk cId="0" sldId="379"/>
            <ac:spMk id="126984" creationId="{6A4C2BBD-0CBD-BA14-80D4-285C5467D961}"/>
          </ac:spMkLst>
        </pc:spChg>
      </pc:sldChg>
      <pc:sldChg chg="modSp">
        <pc:chgData name="ATHARVA JADHAV" userId="S::atharva.jadhav215038@tsecedu.org::a2d6b30d-5eca-48b6-9199-135fa214d0b6" providerId="AD" clId="Web-{07A50247-14A8-4F24-A305-EDB3B034C381}" dt="2023-04-08T16:13:15.172" v="192" actId="20577"/>
        <pc:sldMkLst>
          <pc:docMk/>
          <pc:sldMk cId="0" sldId="381"/>
        </pc:sldMkLst>
        <pc:spChg chg="mod">
          <ac:chgData name="ATHARVA JADHAV" userId="S::atharva.jadhav215038@tsecedu.org::a2d6b30d-5eca-48b6-9199-135fa214d0b6" providerId="AD" clId="Web-{07A50247-14A8-4F24-A305-EDB3B034C381}" dt="2023-04-08T16:13:15.172" v="192" actId="20577"/>
          <ac:spMkLst>
            <pc:docMk/>
            <pc:sldMk cId="0" sldId="381"/>
            <ac:spMk id="129030" creationId="{C8C9C9C4-4F49-2276-90C3-8F3CF3C3098B}"/>
          </ac:spMkLst>
        </pc:spChg>
        <pc:spChg chg="mod">
          <ac:chgData name="ATHARVA JADHAV" userId="S::atharva.jadhav215038@tsecedu.org::a2d6b30d-5eca-48b6-9199-135fa214d0b6" providerId="AD" clId="Web-{07A50247-14A8-4F24-A305-EDB3B034C381}" dt="2023-04-08T16:13:07.750" v="187" actId="20577"/>
          <ac:spMkLst>
            <pc:docMk/>
            <pc:sldMk cId="0" sldId="381"/>
            <ac:spMk id="129031" creationId="{ED1A8251-9570-D434-789A-94B8E6391920}"/>
          </ac:spMkLst>
        </pc:spChg>
      </pc:sldChg>
      <pc:sldChg chg="modSp">
        <pc:chgData name="ATHARVA JADHAV" userId="S::atharva.jadhav215038@tsecedu.org::a2d6b30d-5eca-48b6-9199-135fa214d0b6" providerId="AD" clId="Web-{07A50247-14A8-4F24-A305-EDB3B034C381}" dt="2023-04-08T16:14:06.548" v="204" actId="1076"/>
        <pc:sldMkLst>
          <pc:docMk/>
          <pc:sldMk cId="0" sldId="386"/>
        </pc:sldMkLst>
        <pc:spChg chg="mod">
          <ac:chgData name="ATHARVA JADHAV" userId="S::atharva.jadhav215038@tsecedu.org::a2d6b30d-5eca-48b6-9199-135fa214d0b6" providerId="AD" clId="Web-{07A50247-14A8-4F24-A305-EDB3B034C381}" dt="2023-04-08T16:14:06.548" v="204" actId="1076"/>
          <ac:spMkLst>
            <pc:docMk/>
            <pc:sldMk cId="0" sldId="386"/>
            <ac:spMk id="134147" creationId="{438FB0D4-2CCA-9396-6FE0-DDFEBDD9593D}"/>
          </ac:spMkLst>
        </pc:spChg>
        <pc:spChg chg="mod">
          <ac:chgData name="ATHARVA JADHAV" userId="S::atharva.jadhav215038@tsecedu.org::a2d6b30d-5eca-48b6-9199-135fa214d0b6" providerId="AD" clId="Web-{07A50247-14A8-4F24-A305-EDB3B034C381}" dt="2023-04-08T16:13:56.392" v="202" actId="1076"/>
          <ac:spMkLst>
            <pc:docMk/>
            <pc:sldMk cId="0" sldId="386"/>
            <ac:spMk id="134148" creationId="{B033DC2A-BC88-8368-59E5-E69FEDE9BD46}"/>
          </ac:spMkLst>
        </pc:spChg>
        <pc:spChg chg="mod">
          <ac:chgData name="ATHARVA JADHAV" userId="S::atharva.jadhav215038@tsecedu.org::a2d6b30d-5eca-48b6-9199-135fa214d0b6" providerId="AD" clId="Web-{07A50247-14A8-4F24-A305-EDB3B034C381}" dt="2023-04-08T16:13:39.126" v="196" actId="1076"/>
          <ac:spMkLst>
            <pc:docMk/>
            <pc:sldMk cId="0" sldId="386"/>
            <ac:spMk id="134149" creationId="{69FAF7AD-AC9A-906F-B241-D844D7395CB0}"/>
          </ac:spMkLst>
        </pc:spChg>
        <pc:spChg chg="mod">
          <ac:chgData name="ATHARVA JADHAV" userId="S::atharva.jadhav215038@tsecedu.org::a2d6b30d-5eca-48b6-9199-135fa214d0b6" providerId="AD" clId="Web-{07A50247-14A8-4F24-A305-EDB3B034C381}" dt="2023-04-08T16:13:43.532" v="197" actId="1076"/>
          <ac:spMkLst>
            <pc:docMk/>
            <pc:sldMk cId="0" sldId="386"/>
            <ac:spMk id="134150" creationId="{B0E8E6FE-3A9B-A7F4-EA64-31039D822800}"/>
          </ac:spMkLst>
        </pc:spChg>
      </pc:sldChg>
      <pc:sldChg chg="modSp">
        <pc:chgData name="ATHARVA JADHAV" userId="S::atharva.jadhav215038@tsecedu.org::a2d6b30d-5eca-48b6-9199-135fa214d0b6" providerId="AD" clId="Web-{07A50247-14A8-4F24-A305-EDB3B034C381}" dt="2023-04-08T16:14:43.940" v="208" actId="1076"/>
        <pc:sldMkLst>
          <pc:docMk/>
          <pc:sldMk cId="0" sldId="389"/>
        </pc:sldMkLst>
        <pc:spChg chg="mod">
          <ac:chgData name="ATHARVA JADHAV" userId="S::atharva.jadhav215038@tsecedu.org::a2d6b30d-5eca-48b6-9199-135fa214d0b6" providerId="AD" clId="Web-{07A50247-14A8-4F24-A305-EDB3B034C381}" dt="2023-04-08T16:14:21.236" v="205" actId="1076"/>
          <ac:spMkLst>
            <pc:docMk/>
            <pc:sldMk cId="0" sldId="389"/>
            <ac:spMk id="137219" creationId="{0E52D3AC-FD1B-0675-5DCC-F7DC5E6AC2F7}"/>
          </ac:spMkLst>
        </pc:spChg>
        <pc:spChg chg="mod">
          <ac:chgData name="ATHARVA JADHAV" userId="S::atharva.jadhav215038@tsecedu.org::a2d6b30d-5eca-48b6-9199-135fa214d0b6" providerId="AD" clId="Web-{07A50247-14A8-4F24-A305-EDB3B034C381}" dt="2023-04-08T16:14:28.268" v="206" actId="1076"/>
          <ac:spMkLst>
            <pc:docMk/>
            <pc:sldMk cId="0" sldId="389"/>
            <ac:spMk id="137220" creationId="{5491D533-83DA-07BF-E697-CE745407A770}"/>
          </ac:spMkLst>
        </pc:spChg>
        <pc:spChg chg="mod">
          <ac:chgData name="ATHARVA JADHAV" userId="S::atharva.jadhav215038@tsecedu.org::a2d6b30d-5eca-48b6-9199-135fa214d0b6" providerId="AD" clId="Web-{07A50247-14A8-4F24-A305-EDB3B034C381}" dt="2023-04-08T16:14:43.940" v="208" actId="1076"/>
          <ac:spMkLst>
            <pc:docMk/>
            <pc:sldMk cId="0" sldId="389"/>
            <ac:spMk id="137221" creationId="{4393E849-A54B-4144-F4B6-5949B1924D87}"/>
          </ac:spMkLst>
        </pc:spChg>
        <pc:spChg chg="mod">
          <ac:chgData name="ATHARVA JADHAV" userId="S::atharva.jadhav215038@tsecedu.org::a2d6b30d-5eca-48b6-9199-135fa214d0b6" providerId="AD" clId="Web-{07A50247-14A8-4F24-A305-EDB3B034C381}" dt="2023-04-08T16:14:37.690" v="207" actId="1076"/>
          <ac:spMkLst>
            <pc:docMk/>
            <pc:sldMk cId="0" sldId="389"/>
            <ac:spMk id="137222" creationId="{39DDCFB1-4EDD-3ECD-9102-1648654A1D5F}"/>
          </ac:spMkLst>
        </pc:spChg>
      </pc:sldChg>
      <pc:sldChg chg="modSp">
        <pc:chgData name="ATHARVA JADHAV" userId="S::atharva.jadhav215038@tsecedu.org::a2d6b30d-5eca-48b6-9199-135fa214d0b6" providerId="AD" clId="Web-{07A50247-14A8-4F24-A305-EDB3B034C381}" dt="2023-04-08T16:16:42.554" v="240" actId="20577"/>
        <pc:sldMkLst>
          <pc:docMk/>
          <pc:sldMk cId="0" sldId="444"/>
        </pc:sldMkLst>
        <pc:spChg chg="mod">
          <ac:chgData name="ATHARVA JADHAV" userId="S::atharva.jadhav215038@tsecedu.org::a2d6b30d-5eca-48b6-9199-135fa214d0b6" providerId="AD" clId="Web-{07A50247-14A8-4F24-A305-EDB3B034C381}" dt="2023-04-08T16:16:38.257" v="236" actId="20577"/>
          <ac:spMkLst>
            <pc:docMk/>
            <pc:sldMk cId="0" sldId="444"/>
            <ac:spMk id="11" creationId="{EEFDE068-75F0-9843-F9B7-B6A8A3208C3E}"/>
          </ac:spMkLst>
        </pc:spChg>
        <pc:spChg chg="mod">
          <ac:chgData name="ATHARVA JADHAV" userId="S::atharva.jadhav215038@tsecedu.org::a2d6b30d-5eca-48b6-9199-135fa214d0b6" providerId="AD" clId="Web-{07A50247-14A8-4F24-A305-EDB3B034C381}" dt="2023-04-08T16:16:42.554" v="240" actId="20577"/>
          <ac:spMkLst>
            <pc:docMk/>
            <pc:sldMk cId="0" sldId="444"/>
            <ac:spMk id="193546" creationId="{BCD98DA9-ED14-8539-9E45-42291703BA63}"/>
          </ac:spMkLst>
        </pc:spChg>
        <pc:spChg chg="mod">
          <ac:chgData name="ATHARVA JADHAV" userId="S::atharva.jadhav215038@tsecedu.org::a2d6b30d-5eca-48b6-9199-135fa214d0b6" providerId="AD" clId="Web-{07A50247-14A8-4F24-A305-EDB3B034C381}" dt="2023-04-08T16:15:31.083" v="213" actId="20577"/>
          <ac:spMkLst>
            <pc:docMk/>
            <pc:sldMk cId="0" sldId="444"/>
            <ac:spMk id="193548" creationId="{51F0DF88-0925-AD18-9248-A8FF5419DD81}"/>
          </ac:spMkLst>
        </pc:spChg>
      </pc:sldChg>
      <pc:sldChg chg="modSp">
        <pc:chgData name="ATHARVA JADHAV" userId="S::atharva.jadhav215038@tsecedu.org::a2d6b30d-5eca-48b6-9199-135fa214d0b6" providerId="AD" clId="Web-{07A50247-14A8-4F24-A305-EDB3B034C381}" dt="2023-04-08T16:17:03.070" v="242" actId="1076"/>
        <pc:sldMkLst>
          <pc:docMk/>
          <pc:sldMk cId="0" sldId="448"/>
        </pc:sldMkLst>
        <pc:spChg chg="mod">
          <ac:chgData name="ATHARVA JADHAV" userId="S::atharva.jadhav215038@tsecedu.org::a2d6b30d-5eca-48b6-9199-135fa214d0b6" providerId="AD" clId="Web-{07A50247-14A8-4F24-A305-EDB3B034C381}" dt="2023-04-08T16:16:58.836" v="241" actId="1076"/>
          <ac:spMkLst>
            <pc:docMk/>
            <pc:sldMk cId="0" sldId="448"/>
            <ac:spMk id="197635" creationId="{586BD30B-A140-1A57-6B90-318524C3DB3F}"/>
          </ac:spMkLst>
        </pc:spChg>
        <pc:spChg chg="mod">
          <ac:chgData name="ATHARVA JADHAV" userId="S::atharva.jadhav215038@tsecedu.org::a2d6b30d-5eca-48b6-9199-135fa214d0b6" providerId="AD" clId="Web-{07A50247-14A8-4F24-A305-EDB3B034C381}" dt="2023-04-08T16:17:03.070" v="242" actId="1076"/>
          <ac:spMkLst>
            <pc:docMk/>
            <pc:sldMk cId="0" sldId="448"/>
            <ac:spMk id="197636" creationId="{F1ACAB5D-BB67-6915-B9BF-C084FEF77D23}"/>
          </ac:spMkLst>
        </pc:spChg>
      </pc:sldChg>
    </pc:docChg>
  </pc:docChgLst>
  <pc:docChgLst>
    <pc:chgData name="SARAH KHAN" userId="S::sarah.khan215052@tsecedu.org::59e72b7e-1b73-4e4d-863e-cde398dd3356" providerId="AD" clId="Web-{C05B6E50-9FCF-457B-8151-F04C07B8FE74}"/>
    <pc:docChg chg="modSld">
      <pc:chgData name="SARAH KHAN" userId="S::sarah.khan215052@tsecedu.org::59e72b7e-1b73-4e4d-863e-cde398dd3356" providerId="AD" clId="Web-{C05B6E50-9FCF-457B-8151-F04C07B8FE74}" dt="2023-04-09T20:40:46.402" v="24" actId="20577"/>
      <pc:docMkLst>
        <pc:docMk/>
      </pc:docMkLst>
      <pc:sldChg chg="addSp delSp modSp">
        <pc:chgData name="SARAH KHAN" userId="S::sarah.khan215052@tsecedu.org::59e72b7e-1b73-4e4d-863e-cde398dd3356" providerId="AD" clId="Web-{C05B6E50-9FCF-457B-8151-F04C07B8FE74}" dt="2023-04-09T16:07:57.439" v="3"/>
        <pc:sldMkLst>
          <pc:docMk/>
          <pc:sldMk cId="0" sldId="290"/>
        </pc:sldMkLst>
        <pc:spChg chg="add">
          <ac:chgData name="SARAH KHAN" userId="S::sarah.khan215052@tsecedu.org::59e72b7e-1b73-4e4d-863e-cde398dd3356" providerId="AD" clId="Web-{C05B6E50-9FCF-457B-8151-F04C07B8FE74}" dt="2023-04-09T16:07:57.439" v="3"/>
          <ac:spMkLst>
            <pc:docMk/>
            <pc:sldMk cId="0" sldId="290"/>
            <ac:spMk id="2" creationId="{54136913-0760-0F21-D896-28E98C6255B2}"/>
          </ac:spMkLst>
        </pc:spChg>
        <pc:spChg chg="del mod">
          <ac:chgData name="SARAH KHAN" userId="S::sarah.khan215052@tsecedu.org::59e72b7e-1b73-4e4d-863e-cde398dd3356" providerId="AD" clId="Web-{C05B6E50-9FCF-457B-8151-F04C07B8FE74}" dt="2023-04-09T16:07:54.439" v="2"/>
          <ac:spMkLst>
            <pc:docMk/>
            <pc:sldMk cId="0" sldId="290"/>
            <ac:spMk id="35842" creationId="{446730D6-9FD3-6844-E886-96C3AF77DE5E}"/>
          </ac:spMkLst>
        </pc:spChg>
      </pc:sldChg>
      <pc:sldChg chg="modSp">
        <pc:chgData name="SARAH KHAN" userId="S::sarah.khan215052@tsecedu.org::59e72b7e-1b73-4e4d-863e-cde398dd3356" providerId="AD" clId="Web-{C05B6E50-9FCF-457B-8151-F04C07B8FE74}" dt="2023-04-09T19:03:49.460" v="14" actId="20577"/>
        <pc:sldMkLst>
          <pc:docMk/>
          <pc:sldMk cId="0" sldId="304"/>
        </pc:sldMkLst>
        <pc:spChg chg="mod">
          <ac:chgData name="SARAH KHAN" userId="S::sarah.khan215052@tsecedu.org::59e72b7e-1b73-4e4d-863e-cde398dd3356" providerId="AD" clId="Web-{C05B6E50-9FCF-457B-8151-F04C07B8FE74}" dt="2023-04-09T19:03:49.460" v="14" actId="20577"/>
          <ac:spMkLst>
            <pc:docMk/>
            <pc:sldMk cId="0" sldId="304"/>
            <ac:spMk id="50182" creationId="{CDB0C5A3-6A07-9B93-0DF1-8F6CBA68EF65}"/>
          </ac:spMkLst>
        </pc:spChg>
      </pc:sldChg>
      <pc:sldChg chg="modSp">
        <pc:chgData name="SARAH KHAN" userId="S::sarah.khan215052@tsecedu.org::59e72b7e-1b73-4e4d-863e-cde398dd3356" providerId="AD" clId="Web-{C05B6E50-9FCF-457B-8151-F04C07B8FE74}" dt="2023-04-09T19:08:26.595" v="16" actId="20577"/>
        <pc:sldMkLst>
          <pc:docMk/>
          <pc:sldMk cId="0" sldId="305"/>
        </pc:sldMkLst>
        <pc:spChg chg="mod">
          <ac:chgData name="SARAH KHAN" userId="S::sarah.khan215052@tsecedu.org::59e72b7e-1b73-4e4d-863e-cde398dd3356" providerId="AD" clId="Web-{C05B6E50-9FCF-457B-8151-F04C07B8FE74}" dt="2023-04-09T19:08:26.595" v="16" actId="20577"/>
          <ac:spMkLst>
            <pc:docMk/>
            <pc:sldMk cId="0" sldId="305"/>
            <ac:spMk id="51209" creationId="{58CAE859-0FEE-7528-DCC7-5A8AB2CCAD92}"/>
          </ac:spMkLst>
        </pc:spChg>
      </pc:sldChg>
      <pc:sldChg chg="modSp">
        <pc:chgData name="SARAH KHAN" userId="S::sarah.khan215052@tsecedu.org::59e72b7e-1b73-4e4d-863e-cde398dd3356" providerId="AD" clId="Web-{C05B6E50-9FCF-457B-8151-F04C07B8FE74}" dt="2023-04-09T20:28:25.582" v="21" actId="20577"/>
        <pc:sldMkLst>
          <pc:docMk/>
          <pc:sldMk cId="0" sldId="352"/>
        </pc:sldMkLst>
        <pc:spChg chg="mod">
          <ac:chgData name="SARAH KHAN" userId="S::sarah.khan215052@tsecedu.org::59e72b7e-1b73-4e4d-863e-cde398dd3356" providerId="AD" clId="Web-{C05B6E50-9FCF-457B-8151-F04C07B8FE74}" dt="2023-04-09T20:28:25.582" v="21" actId="20577"/>
          <ac:spMkLst>
            <pc:docMk/>
            <pc:sldMk cId="0" sldId="352"/>
            <ac:spMk id="99332" creationId="{804A2063-C84B-A2CD-719A-96EBACAFD9DD}"/>
          </ac:spMkLst>
        </pc:spChg>
      </pc:sldChg>
      <pc:sldChg chg="modSp">
        <pc:chgData name="SARAH KHAN" userId="S::sarah.khan215052@tsecedu.org::59e72b7e-1b73-4e4d-863e-cde398dd3356" providerId="AD" clId="Web-{C05B6E50-9FCF-457B-8151-F04C07B8FE74}" dt="2023-04-09T20:40:46.402" v="24" actId="20577"/>
        <pc:sldMkLst>
          <pc:docMk/>
          <pc:sldMk cId="0" sldId="363"/>
        </pc:sldMkLst>
        <pc:spChg chg="mod">
          <ac:chgData name="SARAH KHAN" userId="S::sarah.khan215052@tsecedu.org::59e72b7e-1b73-4e4d-863e-cde398dd3356" providerId="AD" clId="Web-{C05B6E50-9FCF-457B-8151-F04C07B8FE74}" dt="2023-04-09T20:40:46.402" v="24" actId="20577"/>
          <ac:spMkLst>
            <pc:docMk/>
            <pc:sldMk cId="0" sldId="363"/>
            <ac:spMk id="110595" creationId="{7E625514-CE63-D8B7-38B8-A454A325794F}"/>
          </ac:spMkLst>
        </pc:spChg>
      </pc:sldChg>
      <pc:sldChg chg="modSp">
        <pc:chgData name="SARAH KHAN" userId="S::sarah.khan215052@tsecedu.org::59e72b7e-1b73-4e4d-863e-cde398dd3356" providerId="AD" clId="Web-{C05B6E50-9FCF-457B-8151-F04C07B8FE74}" dt="2023-04-09T17:24:47.834" v="4" actId="1076"/>
        <pc:sldMkLst>
          <pc:docMk/>
          <pc:sldMk cId="0" sldId="489"/>
        </pc:sldMkLst>
        <pc:spChg chg="mod">
          <ac:chgData name="SARAH KHAN" userId="S::sarah.khan215052@tsecedu.org::59e72b7e-1b73-4e4d-863e-cde398dd3356" providerId="AD" clId="Web-{C05B6E50-9FCF-457B-8151-F04C07B8FE74}" dt="2023-04-09T17:24:47.834" v="4" actId="1076"/>
          <ac:spMkLst>
            <pc:docMk/>
            <pc:sldMk cId="0" sldId="489"/>
            <ac:spMk id="239618" creationId="{F577C028-B87E-469A-9069-85F19140889E}"/>
          </ac:spMkLst>
        </pc:spChg>
      </pc:sldChg>
      <pc:sldChg chg="modSp">
        <pc:chgData name="SARAH KHAN" userId="S::sarah.khan215052@tsecedu.org::59e72b7e-1b73-4e4d-863e-cde398dd3356" providerId="AD" clId="Web-{C05B6E50-9FCF-457B-8151-F04C07B8FE74}" dt="2023-04-09T17:27:17.355" v="11" actId="1076"/>
        <pc:sldMkLst>
          <pc:docMk/>
          <pc:sldMk cId="0" sldId="490"/>
        </pc:sldMkLst>
        <pc:spChg chg="mod">
          <ac:chgData name="SARAH KHAN" userId="S::sarah.khan215052@tsecedu.org::59e72b7e-1b73-4e4d-863e-cde398dd3356" providerId="AD" clId="Web-{C05B6E50-9FCF-457B-8151-F04C07B8FE74}" dt="2023-04-09T17:27:17.355" v="11" actId="1076"/>
          <ac:spMkLst>
            <pc:docMk/>
            <pc:sldMk cId="0" sldId="490"/>
            <ac:spMk id="240642" creationId="{2E868B26-CD91-43DC-CB8A-E590C92B64FD}"/>
          </ac:spMkLst>
        </pc:spChg>
      </pc:sldChg>
    </pc:docChg>
  </pc:docChgLst>
  <pc:docChgLst>
    <pc:chgData name="ATHARVA JADHAV" userId="a2d6b30d-5eca-48b6-9199-135fa214d0b6" providerId="ADAL" clId="{357AA278-8FAF-624C-ACA0-6530B3F7680A}"/>
    <pc:docChg chg="undo custSel modSld sldOrd">
      <pc:chgData name="ATHARVA JADHAV" userId="a2d6b30d-5eca-48b6-9199-135fa214d0b6" providerId="ADAL" clId="{357AA278-8FAF-624C-ACA0-6530B3F7680A}" dt="2023-04-08T15:49:33.243" v="29" actId="1076"/>
      <pc:docMkLst>
        <pc:docMk/>
      </pc:docMkLst>
      <pc:sldChg chg="modSp">
        <pc:chgData name="ATHARVA JADHAV" userId="a2d6b30d-5eca-48b6-9199-135fa214d0b6" providerId="ADAL" clId="{357AA278-8FAF-624C-ACA0-6530B3F7680A}" dt="2023-04-08T15:48:37.592" v="28" actId="1076"/>
        <pc:sldMkLst>
          <pc:docMk/>
          <pc:sldMk cId="0" sldId="268"/>
        </pc:sldMkLst>
        <pc:spChg chg="mod">
          <ac:chgData name="ATHARVA JADHAV" userId="a2d6b30d-5eca-48b6-9199-135fa214d0b6" providerId="ADAL" clId="{357AA278-8FAF-624C-ACA0-6530B3F7680A}" dt="2023-04-08T15:48:37.592" v="28" actId="1076"/>
          <ac:spMkLst>
            <pc:docMk/>
            <pc:sldMk cId="0" sldId="268"/>
            <ac:spMk id="13317" creationId="{07E1D886-26C6-7D40-04EF-2233CB67C3AF}"/>
          </ac:spMkLst>
        </pc:spChg>
        <pc:spChg chg="mod">
          <ac:chgData name="ATHARVA JADHAV" userId="a2d6b30d-5eca-48b6-9199-135fa214d0b6" providerId="ADAL" clId="{357AA278-8FAF-624C-ACA0-6530B3F7680A}" dt="2023-04-08T15:48:13.741" v="26" actId="1076"/>
          <ac:spMkLst>
            <pc:docMk/>
            <pc:sldMk cId="0" sldId="268"/>
            <ac:spMk id="13319" creationId="{89988DBF-3D5C-618A-3E5B-DDFA5000A053}"/>
          </ac:spMkLst>
        </pc:spChg>
        <pc:spChg chg="mod">
          <ac:chgData name="ATHARVA JADHAV" userId="a2d6b30d-5eca-48b6-9199-135fa214d0b6" providerId="ADAL" clId="{357AA278-8FAF-624C-ACA0-6530B3F7680A}" dt="2023-04-08T15:48:10.171" v="25" actId="1076"/>
          <ac:spMkLst>
            <pc:docMk/>
            <pc:sldMk cId="0" sldId="268"/>
            <ac:spMk id="13320" creationId="{57F72BAF-54D1-0127-D0C5-DA9A74751008}"/>
          </ac:spMkLst>
        </pc:spChg>
      </pc:sldChg>
      <pc:sldChg chg="ord">
        <pc:chgData name="ATHARVA JADHAV" userId="a2d6b30d-5eca-48b6-9199-135fa214d0b6" providerId="ADAL" clId="{357AA278-8FAF-624C-ACA0-6530B3F7680A}" dt="2023-04-08T15:49:33.243" v="29" actId="1076"/>
        <pc:sldMkLst>
          <pc:docMk/>
          <pc:sldMk cId="0" sldId="275"/>
        </pc:sldMkLst>
      </pc:sldChg>
      <pc:sldChg chg="delSp modSp">
        <pc:chgData name="ATHARVA JADHAV" userId="a2d6b30d-5eca-48b6-9199-135fa214d0b6" providerId="ADAL" clId="{357AA278-8FAF-624C-ACA0-6530B3F7680A}" dt="2023-04-08T15:47:31.107" v="24" actId="478"/>
        <pc:sldMkLst>
          <pc:docMk/>
          <pc:sldMk cId="0" sldId="317"/>
        </pc:sldMkLst>
        <pc:spChg chg="mod">
          <ac:chgData name="ATHARVA JADHAV" userId="a2d6b30d-5eca-48b6-9199-135fa214d0b6" providerId="ADAL" clId="{357AA278-8FAF-624C-ACA0-6530B3F7680A}" dt="2023-04-08T15:44:30.726" v="8" actId="21"/>
          <ac:spMkLst>
            <pc:docMk/>
            <pc:sldMk cId="0" sldId="317"/>
            <ac:spMk id="5" creationId="{8751132E-CE0D-28F6-2AB4-14026D63DFD0}"/>
          </ac:spMkLst>
        </pc:spChg>
        <pc:spChg chg="del mod">
          <ac:chgData name="ATHARVA JADHAV" userId="a2d6b30d-5eca-48b6-9199-135fa214d0b6" providerId="ADAL" clId="{357AA278-8FAF-624C-ACA0-6530B3F7680A}" dt="2023-04-08T15:47:31.107" v="24" actId="478"/>
          <ac:spMkLst>
            <pc:docMk/>
            <pc:sldMk cId="0" sldId="317"/>
            <ac:spMk id="8" creationId="{BB1E89F3-6CCB-368E-ADA7-F94E36CF2CA9}"/>
          </ac:spMkLst>
        </pc:spChg>
        <pc:spChg chg="mod">
          <ac:chgData name="ATHARVA JADHAV" userId="a2d6b30d-5eca-48b6-9199-135fa214d0b6" providerId="ADAL" clId="{357AA278-8FAF-624C-ACA0-6530B3F7680A}" dt="2023-04-08T15:44:57.499" v="13" actId="14100"/>
          <ac:spMkLst>
            <pc:docMk/>
            <pc:sldMk cId="0" sldId="317"/>
            <ac:spMk id="63492" creationId="{13014764-5E5B-40E7-3747-6F13EBC89F1B}"/>
          </ac:spMkLst>
        </pc:spChg>
        <pc:spChg chg="mod">
          <ac:chgData name="ATHARVA JADHAV" userId="a2d6b30d-5eca-48b6-9199-135fa214d0b6" providerId="ADAL" clId="{357AA278-8FAF-624C-ACA0-6530B3F7680A}" dt="2023-04-08T15:45:03.508" v="14" actId="1076"/>
          <ac:spMkLst>
            <pc:docMk/>
            <pc:sldMk cId="0" sldId="317"/>
            <ac:spMk id="63494" creationId="{9FAABC6B-0670-23FF-F7C8-01311B53AD7D}"/>
          </ac:spMkLst>
        </pc:spChg>
        <pc:spChg chg="mod">
          <ac:chgData name="ATHARVA JADHAV" userId="a2d6b30d-5eca-48b6-9199-135fa214d0b6" providerId="ADAL" clId="{357AA278-8FAF-624C-ACA0-6530B3F7680A}" dt="2023-04-08T15:47:26.316" v="23" actId="1076"/>
          <ac:spMkLst>
            <pc:docMk/>
            <pc:sldMk cId="0" sldId="317"/>
            <ac:spMk id="63495" creationId="{BF7CBDAC-AE00-CF4B-3CFF-9AA7A973C877}"/>
          </ac:spMkLst>
        </pc:spChg>
      </pc:sldChg>
    </pc:docChg>
  </pc:docChgLst>
  <pc:docChgLst>
    <pc:chgData name="MANAV DAVE" userId="S::manav.dave215023@tsecedu.org::dfc4e03c-44ac-4ad6-a8c1-9f87fdf5c20a" providerId="AD" clId="Web-{1F10311F-5A62-4001-BF88-1EF3D1DBE181}"/>
    <pc:docChg chg="modSld">
      <pc:chgData name="MANAV DAVE" userId="S::manav.dave215023@tsecedu.org::dfc4e03c-44ac-4ad6-a8c1-9f87fdf5c20a" providerId="AD" clId="Web-{1F10311F-5A62-4001-BF88-1EF3D1DBE181}" dt="2023-04-08T15:26:13.319" v="5" actId="1076"/>
      <pc:docMkLst>
        <pc:docMk/>
      </pc:docMkLst>
      <pc:sldChg chg="modSp">
        <pc:chgData name="MANAV DAVE" userId="S::manav.dave215023@tsecedu.org::dfc4e03c-44ac-4ad6-a8c1-9f87fdf5c20a" providerId="AD" clId="Web-{1F10311F-5A62-4001-BF88-1EF3D1DBE181}" dt="2023-04-08T15:26:13.319" v="5" actId="1076"/>
        <pc:sldMkLst>
          <pc:docMk/>
          <pc:sldMk cId="0" sldId="288"/>
        </pc:sldMkLst>
        <pc:spChg chg="mod">
          <ac:chgData name="MANAV DAVE" userId="S::manav.dave215023@tsecedu.org::dfc4e03c-44ac-4ad6-a8c1-9f87fdf5c20a" providerId="AD" clId="Web-{1F10311F-5A62-4001-BF88-1EF3D1DBE181}" dt="2023-04-08T15:26:13.319" v="5" actId="1076"/>
          <ac:spMkLst>
            <pc:docMk/>
            <pc:sldMk cId="0" sldId="288"/>
            <ac:spMk id="33794" creationId="{3937635C-D0AA-B82A-109D-E2F316D27A72}"/>
          </ac:spMkLst>
        </pc:spChg>
      </pc:sldChg>
    </pc:docChg>
  </pc:docChgLst>
  <pc:docChgLst>
    <pc:chgData name="SARAH KHAN" userId="S::sarah.khan215052@tsecedu.org::59e72b7e-1b73-4e4d-863e-cde398dd3356" providerId="AD" clId="Web-{63EEB339-C620-4E36-B984-3E20E3679CCF}"/>
    <pc:docChg chg="modSld">
      <pc:chgData name="SARAH KHAN" userId="S::sarah.khan215052@tsecedu.org::59e72b7e-1b73-4e4d-863e-cde398dd3356" providerId="AD" clId="Web-{63EEB339-C620-4E36-B984-3E20E3679CCF}" dt="2023-04-08T18:27:14.747" v="4" actId="20577"/>
      <pc:docMkLst>
        <pc:docMk/>
      </pc:docMkLst>
      <pc:sldChg chg="modSp">
        <pc:chgData name="SARAH KHAN" userId="S::sarah.khan215052@tsecedu.org::59e72b7e-1b73-4e4d-863e-cde398dd3356" providerId="AD" clId="Web-{63EEB339-C620-4E36-B984-3E20E3679CCF}" dt="2023-04-08T18:27:14.747" v="4" actId="20577"/>
        <pc:sldMkLst>
          <pc:docMk/>
          <pc:sldMk cId="0" sldId="271"/>
        </pc:sldMkLst>
        <pc:spChg chg="mod">
          <ac:chgData name="SARAH KHAN" userId="S::sarah.khan215052@tsecedu.org::59e72b7e-1b73-4e4d-863e-cde398dd3356" providerId="AD" clId="Web-{63EEB339-C620-4E36-B984-3E20E3679CCF}" dt="2023-04-08T18:27:14.747" v="4" actId="20577"/>
          <ac:spMkLst>
            <pc:docMk/>
            <pc:sldMk cId="0" sldId="271"/>
            <ac:spMk id="16392" creationId="{9B6FE908-8C36-B908-D0A6-07B9638ADEAF}"/>
          </ac:spMkLst>
        </pc:spChg>
      </pc:sldChg>
    </pc:docChg>
  </pc:docChgLst>
  <pc:docChgLst>
    <pc:chgData name="MANAV DAVE" userId="S::manav.dave215023@tsecedu.org::dfc4e03c-44ac-4ad6-a8c1-9f87fdf5c20a" providerId="AD" clId="Web-{BFEB0137-5315-43D6-A14E-FB77C86A69BC}"/>
    <pc:docChg chg="modSld">
      <pc:chgData name="MANAV DAVE" userId="S::manav.dave215023@tsecedu.org::dfc4e03c-44ac-4ad6-a8c1-9f87fdf5c20a" providerId="AD" clId="Web-{BFEB0137-5315-43D6-A14E-FB77C86A69BC}" dt="2023-04-07T20:25:23.084" v="1" actId="1076"/>
      <pc:docMkLst>
        <pc:docMk/>
      </pc:docMkLst>
      <pc:sldChg chg="modSp">
        <pc:chgData name="MANAV DAVE" userId="S::manav.dave215023@tsecedu.org::dfc4e03c-44ac-4ad6-a8c1-9f87fdf5c20a" providerId="AD" clId="Web-{BFEB0137-5315-43D6-A14E-FB77C86A69BC}" dt="2023-04-07T20:25:23.084" v="1" actId="1076"/>
        <pc:sldMkLst>
          <pc:docMk/>
          <pc:sldMk cId="0" sldId="287"/>
        </pc:sldMkLst>
        <pc:spChg chg="mod">
          <ac:chgData name="MANAV DAVE" userId="S::manav.dave215023@tsecedu.org::dfc4e03c-44ac-4ad6-a8c1-9f87fdf5c20a" providerId="AD" clId="Web-{BFEB0137-5315-43D6-A14E-FB77C86A69BC}" dt="2023-04-07T20:25:23.084" v="1" actId="1076"/>
          <ac:spMkLst>
            <pc:docMk/>
            <pc:sldMk cId="0" sldId="287"/>
            <ac:spMk id="32772" creationId="{8543C779-FF2A-D2A6-495E-D852CBFE9BF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</p:spPr>
        <p:txBody>
          <a:bodyPr/>
          <a:lstStyle/>
          <a:p>
            <a:r>
              <a:rPr lang="en-US" noProof="0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</p:spPr>
        <p:txBody>
          <a:bodyPr/>
          <a:lstStyle/>
          <a:p>
            <a:pPr lvl="0"/>
            <a:r>
              <a:rPr lang="en-US" noProof="0"/>
              <a:t>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id="{2A427F02-69FA-5FF6-4828-F338C491AB6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Holder 5">
            <a:extLst>
              <a:ext uri="{FF2B5EF4-FFF2-40B4-BE49-F238E27FC236}">
                <a16:creationId xmlns:a16="http://schemas.microsoft.com/office/drawing/2014/main" id="{62D8A201-45C3-60A8-5B10-FB5A2FC53C94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3ACA23-360E-4875-9E75-D07FC8708E93}" type="datetime1">
              <a:rPr lang="en-US"/>
              <a:pPr>
                <a:defRPr/>
              </a:pPr>
              <a:t>4/9/2023</a:t>
            </a:fld>
            <a:endParaRPr lang="en-US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D03A132C-93FF-B718-2382-C19F154EF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BE202D-1E86-48D8-AD87-5A1266703131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05254822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Holder 2">
            <a:extLst>
              <a:ext uri="{FF2B5EF4-FFF2-40B4-BE49-F238E27FC236}">
                <a16:creationId xmlns:a16="http://schemas.microsoft.com/office/drawing/2014/main" id="{616FBFF4-7C51-0A32-070A-5E0ED1F718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7825" y="427038"/>
            <a:ext cx="6797675" cy="171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1027" name="Holder 3">
            <a:extLst>
              <a:ext uri="{FF2B5EF4-FFF2-40B4-BE49-F238E27FC236}">
                <a16:creationId xmlns:a16="http://schemas.microsoft.com/office/drawing/2014/main" id="{CA7F3820-586B-B4B4-B7DF-DD87F8594D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77825" y="2459038"/>
            <a:ext cx="6797675" cy="705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1028" name="Holder 4">
            <a:extLst>
              <a:ext uri="{FF2B5EF4-FFF2-40B4-BE49-F238E27FC236}">
                <a16:creationId xmlns:a16="http://schemas.microsoft.com/office/drawing/2014/main" id="{F2455AF9-1350-057D-814F-430DDB51E50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68575" y="9944100"/>
            <a:ext cx="2417763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buFont typeface="Calibri"/>
              <a:buNone/>
              <a:defRPr>
                <a:latin typeface="Calibri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Holder 5">
            <a:extLst>
              <a:ext uri="{FF2B5EF4-FFF2-40B4-BE49-F238E27FC236}">
                <a16:creationId xmlns:a16="http://schemas.microsoft.com/office/drawing/2014/main" id="{C7502771-B502-41DF-5147-8F219A461B3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77825" y="9944100"/>
            <a:ext cx="1736725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buFont typeface="Calibri"/>
              <a:buNone/>
              <a:defRPr>
                <a:latin typeface="Calibri"/>
                <a:cs typeface="+mn-cs"/>
              </a:defRPr>
            </a:lvl1pPr>
          </a:lstStyle>
          <a:p>
            <a:pPr>
              <a:defRPr/>
            </a:pPr>
            <a:fld id="{2291CDF4-DE53-44B5-9524-18ADA0BF55C8}" type="datetime1">
              <a:rPr lang="en-US"/>
              <a:pPr>
                <a:defRPr/>
              </a:pPr>
              <a:t>4/9/2023</a:t>
            </a:fld>
            <a:endParaRPr lang="en-US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CA8B4934-4EC8-6CA2-6EF7-B0D2C11BE39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438775" y="9944100"/>
            <a:ext cx="1736725" cy="534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/>
            </a:lvl1pPr>
          </a:lstStyle>
          <a:p>
            <a:fld id="{DA9D9DD3-84D1-4856-9183-56850B938D14}" type="slidenum">
              <a:rPr lang="ru-RU" altLang="en-US"/>
              <a:pPr/>
              <a:t>‹#›</a:t>
            </a:fld>
            <a:endParaRPr lang="ru-R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/>
          <a:cs typeface="Arial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/>
          <a:cs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/>
          <a:cs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/>
          <a:cs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/>
          <a:cs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/>
          <a:cs typeface="Arial" charset="0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/>
          <a:cs typeface="Arial" charset="0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/>
          <a:cs typeface="Arial" charset="0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/>
          <a:cs typeface="Arial" charset="0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/>
          <a:cs typeface="Arial" charset="0"/>
        </a:defRPr>
      </a:lvl5pPr>
      <a:lvl6pPr marL="22860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/>
          <a:cs typeface="Arial" charset="0"/>
        </a:defRPr>
      </a:lvl6pPr>
      <a:lvl7pPr marL="27432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/>
          <a:cs typeface="Arial" charset="0"/>
        </a:defRPr>
      </a:lvl7pPr>
      <a:lvl8pPr marL="32004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/>
          <a:cs typeface="Arial" charset="0"/>
        </a:defRPr>
      </a:lvl8pPr>
      <a:lvl9pPr marL="36576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/>
          <a:cs typeface="Arial" charset="0"/>
        </a:defRPr>
      </a:lvl9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image" Target="../media/image7.jpeg"/><Relationship Id="rId5" Type="http://schemas.openxmlformats.org/officeDocument/2006/relationships/tags" Target="../tags/tag43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42.xml"/><Relationship Id="rId9" Type="http://schemas.openxmlformats.org/officeDocument/2006/relationships/tags" Target="../tags/tag4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tags" Target="../tags/tag568.xml"/><Relationship Id="rId2" Type="http://schemas.openxmlformats.org/officeDocument/2006/relationships/tags" Target="../tags/tag567.xml"/><Relationship Id="rId1" Type="http://schemas.openxmlformats.org/officeDocument/2006/relationships/tags" Target="../tags/tag566.xml"/><Relationship Id="rId6" Type="http://schemas.openxmlformats.org/officeDocument/2006/relationships/image" Target="../media/image84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69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572.xml"/><Relationship Id="rId7" Type="http://schemas.openxmlformats.org/officeDocument/2006/relationships/tags" Target="../tags/tag576.xml"/><Relationship Id="rId2" Type="http://schemas.openxmlformats.org/officeDocument/2006/relationships/tags" Target="../tags/tag571.xml"/><Relationship Id="rId1" Type="http://schemas.openxmlformats.org/officeDocument/2006/relationships/tags" Target="../tags/tag570.xml"/><Relationship Id="rId6" Type="http://schemas.openxmlformats.org/officeDocument/2006/relationships/tags" Target="../tags/tag575.xml"/><Relationship Id="rId5" Type="http://schemas.openxmlformats.org/officeDocument/2006/relationships/tags" Target="../tags/tag574.xml"/><Relationship Id="rId4" Type="http://schemas.openxmlformats.org/officeDocument/2006/relationships/tags" Target="../tags/tag573.xml"/><Relationship Id="rId9" Type="http://schemas.openxmlformats.org/officeDocument/2006/relationships/image" Target="../media/image85.jpe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tags" Target="../tags/tag579.xml"/><Relationship Id="rId2" Type="http://schemas.openxmlformats.org/officeDocument/2006/relationships/tags" Target="../tags/tag578.xml"/><Relationship Id="rId1" Type="http://schemas.openxmlformats.org/officeDocument/2006/relationships/tags" Target="../tags/tag577.xml"/><Relationship Id="rId6" Type="http://schemas.openxmlformats.org/officeDocument/2006/relationships/image" Target="../media/image86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80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tags" Target="../tags/tag583.xml"/><Relationship Id="rId7" Type="http://schemas.openxmlformats.org/officeDocument/2006/relationships/image" Target="../media/image53.jpeg"/><Relationship Id="rId2" Type="http://schemas.openxmlformats.org/officeDocument/2006/relationships/tags" Target="../tags/tag582.xml"/><Relationship Id="rId1" Type="http://schemas.openxmlformats.org/officeDocument/2006/relationships/tags" Target="../tags/tag58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85.xml"/><Relationship Id="rId4" Type="http://schemas.openxmlformats.org/officeDocument/2006/relationships/tags" Target="../tags/tag58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tags" Target="../tags/tag588.xml"/><Relationship Id="rId2" Type="http://schemas.openxmlformats.org/officeDocument/2006/relationships/tags" Target="../tags/tag587.xml"/><Relationship Id="rId1" Type="http://schemas.openxmlformats.org/officeDocument/2006/relationships/tags" Target="../tags/tag586.xml"/><Relationship Id="rId6" Type="http://schemas.openxmlformats.org/officeDocument/2006/relationships/image" Target="../media/image87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89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tags" Target="../tags/tag592.xml"/><Relationship Id="rId2" Type="http://schemas.openxmlformats.org/officeDocument/2006/relationships/tags" Target="../tags/tag591.xml"/><Relationship Id="rId1" Type="http://schemas.openxmlformats.org/officeDocument/2006/relationships/tags" Target="../tags/tag590.xml"/><Relationship Id="rId6" Type="http://schemas.openxmlformats.org/officeDocument/2006/relationships/image" Target="../media/image88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9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tags" Target="../tags/tag596.xml"/><Relationship Id="rId7" Type="http://schemas.openxmlformats.org/officeDocument/2006/relationships/image" Target="../media/image89.jpeg"/><Relationship Id="rId2" Type="http://schemas.openxmlformats.org/officeDocument/2006/relationships/tags" Target="../tags/tag595.xml"/><Relationship Id="rId1" Type="http://schemas.openxmlformats.org/officeDocument/2006/relationships/tags" Target="../tags/tag59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98.xml"/><Relationship Id="rId4" Type="http://schemas.openxmlformats.org/officeDocument/2006/relationships/tags" Target="../tags/tag597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601.xml"/><Relationship Id="rId7" Type="http://schemas.openxmlformats.org/officeDocument/2006/relationships/tags" Target="../tags/tag605.xml"/><Relationship Id="rId2" Type="http://schemas.openxmlformats.org/officeDocument/2006/relationships/tags" Target="../tags/tag600.xml"/><Relationship Id="rId1" Type="http://schemas.openxmlformats.org/officeDocument/2006/relationships/tags" Target="../tags/tag599.xml"/><Relationship Id="rId6" Type="http://schemas.openxmlformats.org/officeDocument/2006/relationships/tags" Target="../tags/tag604.xml"/><Relationship Id="rId5" Type="http://schemas.openxmlformats.org/officeDocument/2006/relationships/tags" Target="../tags/tag603.xml"/><Relationship Id="rId4" Type="http://schemas.openxmlformats.org/officeDocument/2006/relationships/tags" Target="../tags/tag602.xml"/><Relationship Id="rId9" Type="http://schemas.openxmlformats.org/officeDocument/2006/relationships/image" Target="../media/image90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tags" Target="../tags/tag608.xml"/><Relationship Id="rId2" Type="http://schemas.openxmlformats.org/officeDocument/2006/relationships/tags" Target="../tags/tag607.xml"/><Relationship Id="rId1" Type="http://schemas.openxmlformats.org/officeDocument/2006/relationships/tags" Target="../tags/tag606.xml"/><Relationship Id="rId5" Type="http://schemas.openxmlformats.org/officeDocument/2006/relationships/image" Target="../media/image91.jpeg"/><Relationship Id="rId4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tags" Target="../tags/tag616.xml"/><Relationship Id="rId3" Type="http://schemas.openxmlformats.org/officeDocument/2006/relationships/tags" Target="../tags/tag611.xml"/><Relationship Id="rId7" Type="http://schemas.openxmlformats.org/officeDocument/2006/relationships/tags" Target="../tags/tag615.xml"/><Relationship Id="rId2" Type="http://schemas.openxmlformats.org/officeDocument/2006/relationships/tags" Target="../tags/tag610.xml"/><Relationship Id="rId1" Type="http://schemas.openxmlformats.org/officeDocument/2006/relationships/tags" Target="../tags/tag609.xml"/><Relationship Id="rId6" Type="http://schemas.openxmlformats.org/officeDocument/2006/relationships/tags" Target="../tags/tag614.xml"/><Relationship Id="rId5" Type="http://schemas.openxmlformats.org/officeDocument/2006/relationships/tags" Target="../tags/tag613.xml"/><Relationship Id="rId10" Type="http://schemas.openxmlformats.org/officeDocument/2006/relationships/image" Target="../media/image92.jpeg"/><Relationship Id="rId4" Type="http://schemas.openxmlformats.org/officeDocument/2006/relationships/tags" Target="../tags/tag612.xml"/><Relationship Id="rId9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50.xml"/><Relationship Id="rId7" Type="http://schemas.openxmlformats.org/officeDocument/2006/relationships/tags" Target="../tags/tag54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9" Type="http://schemas.openxmlformats.org/officeDocument/2006/relationships/image" Target="../media/image8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tags" Target="../tags/tag619.xml"/><Relationship Id="rId2" Type="http://schemas.openxmlformats.org/officeDocument/2006/relationships/tags" Target="../tags/tag618.xml"/><Relationship Id="rId1" Type="http://schemas.openxmlformats.org/officeDocument/2006/relationships/tags" Target="../tags/tag617.xml"/><Relationship Id="rId5" Type="http://schemas.openxmlformats.org/officeDocument/2006/relationships/image" Target="../media/image93.jpeg"/><Relationship Id="rId4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622.xml"/><Relationship Id="rId7" Type="http://schemas.openxmlformats.org/officeDocument/2006/relationships/tags" Target="../tags/tag626.xml"/><Relationship Id="rId2" Type="http://schemas.openxmlformats.org/officeDocument/2006/relationships/tags" Target="../tags/tag621.xml"/><Relationship Id="rId1" Type="http://schemas.openxmlformats.org/officeDocument/2006/relationships/tags" Target="../tags/tag620.xml"/><Relationship Id="rId6" Type="http://schemas.openxmlformats.org/officeDocument/2006/relationships/tags" Target="../tags/tag625.xml"/><Relationship Id="rId5" Type="http://schemas.openxmlformats.org/officeDocument/2006/relationships/tags" Target="../tags/tag624.xml"/><Relationship Id="rId4" Type="http://schemas.openxmlformats.org/officeDocument/2006/relationships/tags" Target="../tags/tag623.xml"/><Relationship Id="rId9" Type="http://schemas.openxmlformats.org/officeDocument/2006/relationships/image" Target="../media/image94.jpe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tags" Target="../tags/tag634.xml"/><Relationship Id="rId13" Type="http://schemas.openxmlformats.org/officeDocument/2006/relationships/slideLayout" Target="../slideLayouts/slideLayout1.xml"/><Relationship Id="rId3" Type="http://schemas.openxmlformats.org/officeDocument/2006/relationships/tags" Target="../tags/tag629.xml"/><Relationship Id="rId7" Type="http://schemas.openxmlformats.org/officeDocument/2006/relationships/tags" Target="../tags/tag633.xml"/><Relationship Id="rId12" Type="http://schemas.openxmlformats.org/officeDocument/2006/relationships/tags" Target="../tags/tag638.xml"/><Relationship Id="rId2" Type="http://schemas.openxmlformats.org/officeDocument/2006/relationships/tags" Target="../tags/tag628.xml"/><Relationship Id="rId1" Type="http://schemas.openxmlformats.org/officeDocument/2006/relationships/tags" Target="../tags/tag627.xml"/><Relationship Id="rId6" Type="http://schemas.openxmlformats.org/officeDocument/2006/relationships/tags" Target="../tags/tag632.xml"/><Relationship Id="rId11" Type="http://schemas.openxmlformats.org/officeDocument/2006/relationships/tags" Target="../tags/tag637.xml"/><Relationship Id="rId5" Type="http://schemas.openxmlformats.org/officeDocument/2006/relationships/tags" Target="../tags/tag631.xml"/><Relationship Id="rId10" Type="http://schemas.openxmlformats.org/officeDocument/2006/relationships/tags" Target="../tags/tag636.xml"/><Relationship Id="rId4" Type="http://schemas.openxmlformats.org/officeDocument/2006/relationships/tags" Target="../tags/tag630.xml"/><Relationship Id="rId9" Type="http://schemas.openxmlformats.org/officeDocument/2006/relationships/tags" Target="../tags/tag635.xml"/><Relationship Id="rId14" Type="http://schemas.openxmlformats.org/officeDocument/2006/relationships/image" Target="../media/image95.jpe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tags" Target="../tags/tag646.xml"/><Relationship Id="rId3" Type="http://schemas.openxmlformats.org/officeDocument/2006/relationships/tags" Target="../tags/tag641.xml"/><Relationship Id="rId7" Type="http://schemas.openxmlformats.org/officeDocument/2006/relationships/tags" Target="../tags/tag645.xml"/><Relationship Id="rId12" Type="http://schemas.openxmlformats.org/officeDocument/2006/relationships/image" Target="../media/image96.jpeg"/><Relationship Id="rId2" Type="http://schemas.openxmlformats.org/officeDocument/2006/relationships/tags" Target="../tags/tag640.xml"/><Relationship Id="rId1" Type="http://schemas.openxmlformats.org/officeDocument/2006/relationships/tags" Target="../tags/tag639.xml"/><Relationship Id="rId6" Type="http://schemas.openxmlformats.org/officeDocument/2006/relationships/tags" Target="../tags/tag644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643.xml"/><Relationship Id="rId10" Type="http://schemas.openxmlformats.org/officeDocument/2006/relationships/tags" Target="../tags/tag648.xml"/><Relationship Id="rId4" Type="http://schemas.openxmlformats.org/officeDocument/2006/relationships/tags" Target="../tags/tag642.xml"/><Relationship Id="rId9" Type="http://schemas.openxmlformats.org/officeDocument/2006/relationships/tags" Target="../tags/tag647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tags" Target="../tags/tag656.xml"/><Relationship Id="rId3" Type="http://schemas.openxmlformats.org/officeDocument/2006/relationships/tags" Target="../tags/tag651.xml"/><Relationship Id="rId7" Type="http://schemas.openxmlformats.org/officeDocument/2006/relationships/tags" Target="../tags/tag655.xml"/><Relationship Id="rId12" Type="http://schemas.openxmlformats.org/officeDocument/2006/relationships/image" Target="../media/image97.jpeg"/><Relationship Id="rId2" Type="http://schemas.openxmlformats.org/officeDocument/2006/relationships/tags" Target="../tags/tag650.xml"/><Relationship Id="rId1" Type="http://schemas.openxmlformats.org/officeDocument/2006/relationships/tags" Target="../tags/tag649.xml"/><Relationship Id="rId6" Type="http://schemas.openxmlformats.org/officeDocument/2006/relationships/tags" Target="../tags/tag654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653.xml"/><Relationship Id="rId10" Type="http://schemas.openxmlformats.org/officeDocument/2006/relationships/tags" Target="../tags/tag658.xml"/><Relationship Id="rId4" Type="http://schemas.openxmlformats.org/officeDocument/2006/relationships/tags" Target="../tags/tag652.xml"/><Relationship Id="rId9" Type="http://schemas.openxmlformats.org/officeDocument/2006/relationships/tags" Target="../tags/tag65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tags" Target="../tags/tag661.xml"/><Relationship Id="rId2" Type="http://schemas.openxmlformats.org/officeDocument/2006/relationships/tags" Target="../tags/tag660.xml"/><Relationship Id="rId1" Type="http://schemas.openxmlformats.org/officeDocument/2006/relationships/tags" Target="../tags/tag659.xml"/><Relationship Id="rId6" Type="http://schemas.openxmlformats.org/officeDocument/2006/relationships/image" Target="../media/image53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6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tags" Target="../tags/tag665.xml"/><Relationship Id="rId2" Type="http://schemas.openxmlformats.org/officeDocument/2006/relationships/tags" Target="../tags/tag664.xml"/><Relationship Id="rId1" Type="http://schemas.openxmlformats.org/officeDocument/2006/relationships/tags" Target="../tags/tag663.xml"/><Relationship Id="rId5" Type="http://schemas.openxmlformats.org/officeDocument/2006/relationships/image" Target="../media/image98.jpeg"/><Relationship Id="rId4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tags" Target="../tags/tag673.xml"/><Relationship Id="rId13" Type="http://schemas.openxmlformats.org/officeDocument/2006/relationships/hyperlink" Target="https://www.geeksforgeeks.org/computer-network-routing-vs-routed-protocols/" TargetMode="External"/><Relationship Id="rId3" Type="http://schemas.openxmlformats.org/officeDocument/2006/relationships/tags" Target="../tags/tag668.xml"/><Relationship Id="rId7" Type="http://schemas.openxmlformats.org/officeDocument/2006/relationships/tags" Target="../tags/tag672.xml"/><Relationship Id="rId12" Type="http://schemas.openxmlformats.org/officeDocument/2006/relationships/image" Target="../media/image99.jpeg"/><Relationship Id="rId2" Type="http://schemas.openxmlformats.org/officeDocument/2006/relationships/tags" Target="../tags/tag667.xml"/><Relationship Id="rId1" Type="http://schemas.openxmlformats.org/officeDocument/2006/relationships/tags" Target="../tags/tag666.xml"/><Relationship Id="rId6" Type="http://schemas.openxmlformats.org/officeDocument/2006/relationships/tags" Target="../tags/tag671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670.xml"/><Relationship Id="rId10" Type="http://schemas.openxmlformats.org/officeDocument/2006/relationships/tags" Target="../tags/tag675.xml"/><Relationship Id="rId4" Type="http://schemas.openxmlformats.org/officeDocument/2006/relationships/tags" Target="../tags/tag669.xml"/><Relationship Id="rId9" Type="http://schemas.openxmlformats.org/officeDocument/2006/relationships/tags" Target="../tags/tag674.xml"/><Relationship Id="rId14" Type="http://schemas.openxmlformats.org/officeDocument/2006/relationships/hyperlink" Target="https://www.geeksforgeeks.org/computer-network-open-shortest-path-first-ospf-protocol-fundamentals/" TargetMode="Externa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tags" Target="../tags/tag683.xml"/><Relationship Id="rId3" Type="http://schemas.openxmlformats.org/officeDocument/2006/relationships/tags" Target="../tags/tag678.xml"/><Relationship Id="rId7" Type="http://schemas.openxmlformats.org/officeDocument/2006/relationships/tags" Target="../tags/tag682.xml"/><Relationship Id="rId2" Type="http://schemas.openxmlformats.org/officeDocument/2006/relationships/tags" Target="../tags/tag677.xml"/><Relationship Id="rId1" Type="http://schemas.openxmlformats.org/officeDocument/2006/relationships/tags" Target="../tags/tag676.xml"/><Relationship Id="rId6" Type="http://schemas.openxmlformats.org/officeDocument/2006/relationships/tags" Target="../tags/tag681.xml"/><Relationship Id="rId11" Type="http://schemas.openxmlformats.org/officeDocument/2006/relationships/image" Target="../media/image53.jpeg"/><Relationship Id="rId5" Type="http://schemas.openxmlformats.org/officeDocument/2006/relationships/tags" Target="../tags/tag680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679.xml"/><Relationship Id="rId9" Type="http://schemas.openxmlformats.org/officeDocument/2006/relationships/tags" Target="../tags/tag684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tags" Target="../tags/tag692.xml"/><Relationship Id="rId13" Type="http://schemas.openxmlformats.org/officeDocument/2006/relationships/tags" Target="../tags/tag697.xml"/><Relationship Id="rId3" Type="http://schemas.openxmlformats.org/officeDocument/2006/relationships/tags" Target="../tags/tag687.xml"/><Relationship Id="rId7" Type="http://schemas.openxmlformats.org/officeDocument/2006/relationships/tags" Target="../tags/tag691.xml"/><Relationship Id="rId12" Type="http://schemas.openxmlformats.org/officeDocument/2006/relationships/tags" Target="../tags/tag696.xml"/><Relationship Id="rId2" Type="http://schemas.openxmlformats.org/officeDocument/2006/relationships/tags" Target="../tags/tag686.xml"/><Relationship Id="rId1" Type="http://schemas.openxmlformats.org/officeDocument/2006/relationships/tags" Target="../tags/tag685.xml"/><Relationship Id="rId6" Type="http://schemas.openxmlformats.org/officeDocument/2006/relationships/tags" Target="../tags/tag690.xml"/><Relationship Id="rId11" Type="http://schemas.openxmlformats.org/officeDocument/2006/relationships/tags" Target="../tags/tag695.xml"/><Relationship Id="rId5" Type="http://schemas.openxmlformats.org/officeDocument/2006/relationships/tags" Target="../tags/tag689.xml"/><Relationship Id="rId15" Type="http://schemas.openxmlformats.org/officeDocument/2006/relationships/image" Target="../media/image100.jpeg"/><Relationship Id="rId10" Type="http://schemas.openxmlformats.org/officeDocument/2006/relationships/tags" Target="../tags/tag694.xml"/><Relationship Id="rId4" Type="http://schemas.openxmlformats.org/officeDocument/2006/relationships/tags" Target="../tags/tag688.xml"/><Relationship Id="rId9" Type="http://schemas.openxmlformats.org/officeDocument/2006/relationships/tags" Target="../tags/tag693.xml"/><Relationship Id="rId14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4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700.xml"/><Relationship Id="rId7" Type="http://schemas.openxmlformats.org/officeDocument/2006/relationships/tags" Target="../tags/tag704.xml"/><Relationship Id="rId2" Type="http://schemas.openxmlformats.org/officeDocument/2006/relationships/tags" Target="../tags/tag699.xml"/><Relationship Id="rId1" Type="http://schemas.openxmlformats.org/officeDocument/2006/relationships/tags" Target="../tags/tag698.xml"/><Relationship Id="rId6" Type="http://schemas.openxmlformats.org/officeDocument/2006/relationships/tags" Target="../tags/tag703.xml"/><Relationship Id="rId5" Type="http://schemas.openxmlformats.org/officeDocument/2006/relationships/tags" Target="../tags/tag702.xml"/><Relationship Id="rId4" Type="http://schemas.openxmlformats.org/officeDocument/2006/relationships/tags" Target="../tags/tag701.xml"/><Relationship Id="rId9" Type="http://schemas.openxmlformats.org/officeDocument/2006/relationships/image" Target="../media/image101.jpe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tags" Target="../tags/tag712.xml"/><Relationship Id="rId3" Type="http://schemas.openxmlformats.org/officeDocument/2006/relationships/tags" Target="../tags/tag707.xml"/><Relationship Id="rId7" Type="http://schemas.openxmlformats.org/officeDocument/2006/relationships/tags" Target="../tags/tag711.xml"/><Relationship Id="rId2" Type="http://schemas.openxmlformats.org/officeDocument/2006/relationships/tags" Target="../tags/tag706.xml"/><Relationship Id="rId1" Type="http://schemas.openxmlformats.org/officeDocument/2006/relationships/tags" Target="../tags/tag705.xml"/><Relationship Id="rId6" Type="http://schemas.openxmlformats.org/officeDocument/2006/relationships/tags" Target="../tags/tag710.xml"/><Relationship Id="rId5" Type="http://schemas.openxmlformats.org/officeDocument/2006/relationships/tags" Target="../tags/tag709.xml"/><Relationship Id="rId10" Type="http://schemas.openxmlformats.org/officeDocument/2006/relationships/image" Target="../media/image102.jpeg"/><Relationship Id="rId4" Type="http://schemas.openxmlformats.org/officeDocument/2006/relationships/tags" Target="../tags/tag708.xml"/><Relationship Id="rId9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tags" Target="../tags/tag720.xml"/><Relationship Id="rId13" Type="http://schemas.openxmlformats.org/officeDocument/2006/relationships/slideLayout" Target="../slideLayouts/slideLayout1.xml"/><Relationship Id="rId3" Type="http://schemas.openxmlformats.org/officeDocument/2006/relationships/tags" Target="../tags/tag715.xml"/><Relationship Id="rId7" Type="http://schemas.openxmlformats.org/officeDocument/2006/relationships/tags" Target="../tags/tag719.xml"/><Relationship Id="rId12" Type="http://schemas.openxmlformats.org/officeDocument/2006/relationships/tags" Target="../tags/tag724.xml"/><Relationship Id="rId2" Type="http://schemas.openxmlformats.org/officeDocument/2006/relationships/tags" Target="../tags/tag714.xml"/><Relationship Id="rId1" Type="http://schemas.openxmlformats.org/officeDocument/2006/relationships/tags" Target="../tags/tag713.xml"/><Relationship Id="rId6" Type="http://schemas.openxmlformats.org/officeDocument/2006/relationships/tags" Target="../tags/tag718.xml"/><Relationship Id="rId11" Type="http://schemas.openxmlformats.org/officeDocument/2006/relationships/tags" Target="../tags/tag723.xml"/><Relationship Id="rId5" Type="http://schemas.openxmlformats.org/officeDocument/2006/relationships/tags" Target="../tags/tag717.xml"/><Relationship Id="rId10" Type="http://schemas.openxmlformats.org/officeDocument/2006/relationships/tags" Target="../tags/tag722.xml"/><Relationship Id="rId4" Type="http://schemas.openxmlformats.org/officeDocument/2006/relationships/tags" Target="../tags/tag716.xml"/><Relationship Id="rId9" Type="http://schemas.openxmlformats.org/officeDocument/2006/relationships/tags" Target="../tags/tag721.xml"/><Relationship Id="rId14" Type="http://schemas.openxmlformats.org/officeDocument/2006/relationships/image" Target="../media/image103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tags" Target="../tags/tag727.xml"/><Relationship Id="rId2" Type="http://schemas.openxmlformats.org/officeDocument/2006/relationships/tags" Target="../tags/tag726.xml"/><Relationship Id="rId1" Type="http://schemas.openxmlformats.org/officeDocument/2006/relationships/tags" Target="../tags/tag725.xml"/><Relationship Id="rId5" Type="http://schemas.openxmlformats.org/officeDocument/2006/relationships/image" Target="../media/image104.jpeg"/><Relationship Id="rId4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tags" Target="../tags/tag735.xml"/><Relationship Id="rId3" Type="http://schemas.openxmlformats.org/officeDocument/2006/relationships/tags" Target="../tags/tag730.xml"/><Relationship Id="rId7" Type="http://schemas.openxmlformats.org/officeDocument/2006/relationships/tags" Target="../tags/tag734.xml"/><Relationship Id="rId2" Type="http://schemas.openxmlformats.org/officeDocument/2006/relationships/tags" Target="../tags/tag729.xml"/><Relationship Id="rId1" Type="http://schemas.openxmlformats.org/officeDocument/2006/relationships/tags" Target="../tags/tag728.xml"/><Relationship Id="rId6" Type="http://schemas.openxmlformats.org/officeDocument/2006/relationships/tags" Target="../tags/tag733.xml"/><Relationship Id="rId5" Type="http://schemas.openxmlformats.org/officeDocument/2006/relationships/tags" Target="../tags/tag732.xml"/><Relationship Id="rId10" Type="http://schemas.openxmlformats.org/officeDocument/2006/relationships/image" Target="../media/image105.jpeg"/><Relationship Id="rId4" Type="http://schemas.openxmlformats.org/officeDocument/2006/relationships/tags" Target="../tags/tag731.xml"/><Relationship Id="rId9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37.xml"/><Relationship Id="rId1" Type="http://schemas.openxmlformats.org/officeDocument/2006/relationships/tags" Target="../tags/tag736.xml"/><Relationship Id="rId4" Type="http://schemas.openxmlformats.org/officeDocument/2006/relationships/image" Target="../media/image106.jpe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tags" Target="../tags/tag740.xml"/><Relationship Id="rId7" Type="http://schemas.openxmlformats.org/officeDocument/2006/relationships/image" Target="../media/image107.jpeg"/><Relationship Id="rId2" Type="http://schemas.openxmlformats.org/officeDocument/2006/relationships/tags" Target="../tags/tag739.xml"/><Relationship Id="rId1" Type="http://schemas.openxmlformats.org/officeDocument/2006/relationships/tags" Target="../tags/tag73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42.xml"/><Relationship Id="rId4" Type="http://schemas.openxmlformats.org/officeDocument/2006/relationships/tags" Target="../tags/tag74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44.xml"/><Relationship Id="rId1" Type="http://schemas.openxmlformats.org/officeDocument/2006/relationships/tags" Target="../tags/tag743.xml"/><Relationship Id="rId4" Type="http://schemas.openxmlformats.org/officeDocument/2006/relationships/image" Target="../media/image108.jpe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46.xml"/><Relationship Id="rId1" Type="http://schemas.openxmlformats.org/officeDocument/2006/relationships/tags" Target="../tags/tag745.xml"/><Relationship Id="rId4" Type="http://schemas.openxmlformats.org/officeDocument/2006/relationships/image" Target="../media/image109.jpe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tags" Target="../tags/tag749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748.xml"/><Relationship Id="rId1" Type="http://schemas.openxmlformats.org/officeDocument/2006/relationships/tags" Target="../tags/tag747.xml"/><Relationship Id="rId6" Type="http://schemas.openxmlformats.org/officeDocument/2006/relationships/tags" Target="../tags/tag752.xml"/><Relationship Id="rId5" Type="http://schemas.openxmlformats.org/officeDocument/2006/relationships/tags" Target="../tags/tag751.xml"/><Relationship Id="rId4" Type="http://schemas.openxmlformats.org/officeDocument/2006/relationships/tags" Target="../tags/tag75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image" Target="../media/image9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54.xml"/><Relationship Id="rId1" Type="http://schemas.openxmlformats.org/officeDocument/2006/relationships/tags" Target="../tags/tag753.xml"/><Relationship Id="rId4" Type="http://schemas.openxmlformats.org/officeDocument/2006/relationships/image" Target="../media/image110.jpe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jpeg"/><Relationship Id="rId3" Type="http://schemas.openxmlformats.org/officeDocument/2006/relationships/tags" Target="../tags/tag757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756.xml"/><Relationship Id="rId1" Type="http://schemas.openxmlformats.org/officeDocument/2006/relationships/tags" Target="../tags/tag755.xml"/><Relationship Id="rId6" Type="http://schemas.openxmlformats.org/officeDocument/2006/relationships/tags" Target="../tags/tag760.xml"/><Relationship Id="rId5" Type="http://schemas.openxmlformats.org/officeDocument/2006/relationships/tags" Target="../tags/tag759.xml"/><Relationship Id="rId4" Type="http://schemas.openxmlformats.org/officeDocument/2006/relationships/tags" Target="../tags/tag758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tags" Target="../tags/tag763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762.xml"/><Relationship Id="rId1" Type="http://schemas.openxmlformats.org/officeDocument/2006/relationships/tags" Target="../tags/tag761.xml"/><Relationship Id="rId6" Type="http://schemas.openxmlformats.org/officeDocument/2006/relationships/tags" Target="../tags/tag766.xml"/><Relationship Id="rId5" Type="http://schemas.openxmlformats.org/officeDocument/2006/relationships/tags" Target="../tags/tag765.xml"/><Relationship Id="rId4" Type="http://schemas.openxmlformats.org/officeDocument/2006/relationships/tags" Target="../tags/tag764.xm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tags" Target="../tags/tag774.xml"/><Relationship Id="rId3" Type="http://schemas.openxmlformats.org/officeDocument/2006/relationships/tags" Target="../tags/tag769.xml"/><Relationship Id="rId7" Type="http://schemas.openxmlformats.org/officeDocument/2006/relationships/tags" Target="../tags/tag773.xml"/><Relationship Id="rId12" Type="http://schemas.openxmlformats.org/officeDocument/2006/relationships/image" Target="../media/image112.jpeg"/><Relationship Id="rId2" Type="http://schemas.openxmlformats.org/officeDocument/2006/relationships/tags" Target="../tags/tag768.xml"/><Relationship Id="rId1" Type="http://schemas.openxmlformats.org/officeDocument/2006/relationships/tags" Target="../tags/tag767.xml"/><Relationship Id="rId6" Type="http://schemas.openxmlformats.org/officeDocument/2006/relationships/tags" Target="../tags/tag772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771.xml"/><Relationship Id="rId10" Type="http://schemas.openxmlformats.org/officeDocument/2006/relationships/tags" Target="../tags/tag776.xml"/><Relationship Id="rId4" Type="http://schemas.openxmlformats.org/officeDocument/2006/relationships/tags" Target="../tags/tag770.xml"/><Relationship Id="rId9" Type="http://schemas.openxmlformats.org/officeDocument/2006/relationships/tags" Target="../tags/tag775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tags" Target="../tags/tag779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778.xml"/><Relationship Id="rId1" Type="http://schemas.openxmlformats.org/officeDocument/2006/relationships/tags" Target="../tags/tag777.xml"/><Relationship Id="rId6" Type="http://schemas.openxmlformats.org/officeDocument/2006/relationships/tags" Target="../tags/tag782.xml"/><Relationship Id="rId5" Type="http://schemas.openxmlformats.org/officeDocument/2006/relationships/tags" Target="../tags/tag781.xml"/><Relationship Id="rId4" Type="http://schemas.openxmlformats.org/officeDocument/2006/relationships/tags" Target="../tags/tag780.xml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tags" Target="../tags/tag790.xml"/><Relationship Id="rId3" Type="http://schemas.openxmlformats.org/officeDocument/2006/relationships/tags" Target="../tags/tag785.xml"/><Relationship Id="rId7" Type="http://schemas.openxmlformats.org/officeDocument/2006/relationships/tags" Target="../tags/tag789.xml"/><Relationship Id="rId12" Type="http://schemas.openxmlformats.org/officeDocument/2006/relationships/image" Target="../media/image113.jpeg"/><Relationship Id="rId2" Type="http://schemas.openxmlformats.org/officeDocument/2006/relationships/tags" Target="../tags/tag784.xml"/><Relationship Id="rId1" Type="http://schemas.openxmlformats.org/officeDocument/2006/relationships/tags" Target="../tags/tag783.xml"/><Relationship Id="rId6" Type="http://schemas.openxmlformats.org/officeDocument/2006/relationships/tags" Target="../tags/tag788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787.xml"/><Relationship Id="rId10" Type="http://schemas.openxmlformats.org/officeDocument/2006/relationships/tags" Target="../tags/tag792.xml"/><Relationship Id="rId4" Type="http://schemas.openxmlformats.org/officeDocument/2006/relationships/tags" Target="../tags/tag786.xml"/><Relationship Id="rId9" Type="http://schemas.openxmlformats.org/officeDocument/2006/relationships/tags" Target="../tags/tag79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tags" Target="../tags/tag795.xml"/><Relationship Id="rId7" Type="http://schemas.openxmlformats.org/officeDocument/2006/relationships/image" Target="../media/image114.jpeg"/><Relationship Id="rId2" Type="http://schemas.openxmlformats.org/officeDocument/2006/relationships/tags" Target="../tags/tag794.xml"/><Relationship Id="rId1" Type="http://schemas.openxmlformats.org/officeDocument/2006/relationships/tags" Target="../tags/tag79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97.xml"/><Relationship Id="rId4" Type="http://schemas.openxmlformats.org/officeDocument/2006/relationships/tags" Target="../tags/tag796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tags" Target="../tags/tag805.xml"/><Relationship Id="rId13" Type="http://schemas.openxmlformats.org/officeDocument/2006/relationships/tags" Target="../tags/tag810.xml"/><Relationship Id="rId3" Type="http://schemas.openxmlformats.org/officeDocument/2006/relationships/tags" Target="../tags/tag800.xml"/><Relationship Id="rId7" Type="http://schemas.openxmlformats.org/officeDocument/2006/relationships/tags" Target="../tags/tag804.xml"/><Relationship Id="rId12" Type="http://schemas.openxmlformats.org/officeDocument/2006/relationships/tags" Target="../tags/tag809.xml"/><Relationship Id="rId2" Type="http://schemas.openxmlformats.org/officeDocument/2006/relationships/tags" Target="../tags/tag799.xml"/><Relationship Id="rId16" Type="http://schemas.openxmlformats.org/officeDocument/2006/relationships/image" Target="../media/image115.jpeg"/><Relationship Id="rId1" Type="http://schemas.openxmlformats.org/officeDocument/2006/relationships/tags" Target="../tags/tag798.xml"/><Relationship Id="rId6" Type="http://schemas.openxmlformats.org/officeDocument/2006/relationships/tags" Target="../tags/tag803.xml"/><Relationship Id="rId11" Type="http://schemas.openxmlformats.org/officeDocument/2006/relationships/tags" Target="../tags/tag808.xml"/><Relationship Id="rId5" Type="http://schemas.openxmlformats.org/officeDocument/2006/relationships/tags" Target="../tags/tag802.xml"/><Relationship Id="rId15" Type="http://schemas.openxmlformats.org/officeDocument/2006/relationships/slideLayout" Target="../slideLayouts/slideLayout1.xml"/><Relationship Id="rId10" Type="http://schemas.openxmlformats.org/officeDocument/2006/relationships/tags" Target="../tags/tag807.xml"/><Relationship Id="rId4" Type="http://schemas.openxmlformats.org/officeDocument/2006/relationships/tags" Target="../tags/tag801.xml"/><Relationship Id="rId9" Type="http://schemas.openxmlformats.org/officeDocument/2006/relationships/tags" Target="../tags/tag806.xml"/><Relationship Id="rId14" Type="http://schemas.openxmlformats.org/officeDocument/2006/relationships/tags" Target="../tags/tag811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814.xml"/><Relationship Id="rId7" Type="http://schemas.openxmlformats.org/officeDocument/2006/relationships/tags" Target="../tags/tag818.xml"/><Relationship Id="rId2" Type="http://schemas.openxmlformats.org/officeDocument/2006/relationships/tags" Target="../tags/tag813.xml"/><Relationship Id="rId1" Type="http://schemas.openxmlformats.org/officeDocument/2006/relationships/tags" Target="../tags/tag812.xml"/><Relationship Id="rId6" Type="http://schemas.openxmlformats.org/officeDocument/2006/relationships/tags" Target="../tags/tag817.xml"/><Relationship Id="rId5" Type="http://schemas.openxmlformats.org/officeDocument/2006/relationships/tags" Target="../tags/tag816.xml"/><Relationship Id="rId4" Type="http://schemas.openxmlformats.org/officeDocument/2006/relationships/tags" Target="../tags/tag815.xml"/><Relationship Id="rId9" Type="http://schemas.openxmlformats.org/officeDocument/2006/relationships/image" Target="../media/image116.jpe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tags" Target="../tags/tag826.xml"/><Relationship Id="rId13" Type="http://schemas.openxmlformats.org/officeDocument/2006/relationships/image" Target="../media/image117.jpeg"/><Relationship Id="rId3" Type="http://schemas.openxmlformats.org/officeDocument/2006/relationships/tags" Target="../tags/tag821.xml"/><Relationship Id="rId7" Type="http://schemas.openxmlformats.org/officeDocument/2006/relationships/tags" Target="../tags/tag825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820.xml"/><Relationship Id="rId1" Type="http://schemas.openxmlformats.org/officeDocument/2006/relationships/tags" Target="../tags/tag819.xml"/><Relationship Id="rId6" Type="http://schemas.openxmlformats.org/officeDocument/2006/relationships/tags" Target="../tags/tag824.xml"/><Relationship Id="rId11" Type="http://schemas.openxmlformats.org/officeDocument/2006/relationships/tags" Target="../tags/tag829.xml"/><Relationship Id="rId5" Type="http://schemas.openxmlformats.org/officeDocument/2006/relationships/tags" Target="../tags/tag823.xml"/><Relationship Id="rId10" Type="http://schemas.openxmlformats.org/officeDocument/2006/relationships/tags" Target="../tags/tag828.xml"/><Relationship Id="rId4" Type="http://schemas.openxmlformats.org/officeDocument/2006/relationships/tags" Target="../tags/tag822.xml"/><Relationship Id="rId9" Type="http://schemas.openxmlformats.org/officeDocument/2006/relationships/tags" Target="../tags/tag82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69.xml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12" Type="http://schemas.openxmlformats.org/officeDocument/2006/relationships/image" Target="../media/image10.jpe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66.xml"/><Relationship Id="rId10" Type="http://schemas.openxmlformats.org/officeDocument/2006/relationships/tags" Target="../tags/tag71.xml"/><Relationship Id="rId4" Type="http://schemas.openxmlformats.org/officeDocument/2006/relationships/tags" Target="../tags/tag65.xml"/><Relationship Id="rId9" Type="http://schemas.openxmlformats.org/officeDocument/2006/relationships/tags" Target="../tags/tag70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jpeg"/><Relationship Id="rId3" Type="http://schemas.openxmlformats.org/officeDocument/2006/relationships/tags" Target="../tags/tag832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831.xml"/><Relationship Id="rId1" Type="http://schemas.openxmlformats.org/officeDocument/2006/relationships/tags" Target="../tags/tag830.xml"/><Relationship Id="rId6" Type="http://schemas.openxmlformats.org/officeDocument/2006/relationships/tags" Target="../tags/tag835.xml"/><Relationship Id="rId5" Type="http://schemas.openxmlformats.org/officeDocument/2006/relationships/tags" Target="../tags/tag834.xml"/><Relationship Id="rId4" Type="http://schemas.openxmlformats.org/officeDocument/2006/relationships/tags" Target="../tags/tag833.xml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tags" Target="../tags/tag843.xml"/><Relationship Id="rId13" Type="http://schemas.openxmlformats.org/officeDocument/2006/relationships/image" Target="../media/image119.jpeg"/><Relationship Id="rId3" Type="http://schemas.openxmlformats.org/officeDocument/2006/relationships/tags" Target="../tags/tag838.xml"/><Relationship Id="rId7" Type="http://schemas.openxmlformats.org/officeDocument/2006/relationships/tags" Target="../tags/tag842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837.xml"/><Relationship Id="rId1" Type="http://schemas.openxmlformats.org/officeDocument/2006/relationships/tags" Target="../tags/tag836.xml"/><Relationship Id="rId6" Type="http://schemas.openxmlformats.org/officeDocument/2006/relationships/tags" Target="../tags/tag841.xml"/><Relationship Id="rId11" Type="http://schemas.openxmlformats.org/officeDocument/2006/relationships/tags" Target="../tags/tag846.xml"/><Relationship Id="rId5" Type="http://schemas.openxmlformats.org/officeDocument/2006/relationships/tags" Target="../tags/tag840.xml"/><Relationship Id="rId10" Type="http://schemas.openxmlformats.org/officeDocument/2006/relationships/tags" Target="../tags/tag845.xml"/><Relationship Id="rId4" Type="http://schemas.openxmlformats.org/officeDocument/2006/relationships/tags" Target="../tags/tag839.xml"/><Relationship Id="rId9" Type="http://schemas.openxmlformats.org/officeDocument/2006/relationships/tags" Target="../tags/tag844.xml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tags" Target="../tags/tag854.xml"/><Relationship Id="rId13" Type="http://schemas.openxmlformats.org/officeDocument/2006/relationships/tags" Target="../tags/tag859.xml"/><Relationship Id="rId3" Type="http://schemas.openxmlformats.org/officeDocument/2006/relationships/tags" Target="../tags/tag849.xml"/><Relationship Id="rId7" Type="http://schemas.openxmlformats.org/officeDocument/2006/relationships/tags" Target="../tags/tag853.xml"/><Relationship Id="rId12" Type="http://schemas.openxmlformats.org/officeDocument/2006/relationships/tags" Target="../tags/tag858.xml"/><Relationship Id="rId2" Type="http://schemas.openxmlformats.org/officeDocument/2006/relationships/tags" Target="../tags/tag848.xml"/><Relationship Id="rId1" Type="http://schemas.openxmlformats.org/officeDocument/2006/relationships/tags" Target="../tags/tag847.xml"/><Relationship Id="rId6" Type="http://schemas.openxmlformats.org/officeDocument/2006/relationships/tags" Target="../tags/tag852.xml"/><Relationship Id="rId11" Type="http://schemas.openxmlformats.org/officeDocument/2006/relationships/tags" Target="../tags/tag857.xml"/><Relationship Id="rId5" Type="http://schemas.openxmlformats.org/officeDocument/2006/relationships/tags" Target="../tags/tag851.xml"/><Relationship Id="rId15" Type="http://schemas.openxmlformats.org/officeDocument/2006/relationships/image" Target="../media/image120.jpeg"/><Relationship Id="rId10" Type="http://schemas.openxmlformats.org/officeDocument/2006/relationships/tags" Target="../tags/tag856.xml"/><Relationship Id="rId4" Type="http://schemas.openxmlformats.org/officeDocument/2006/relationships/tags" Target="../tags/tag850.xml"/><Relationship Id="rId9" Type="http://schemas.openxmlformats.org/officeDocument/2006/relationships/tags" Target="../tags/tag855.xml"/><Relationship Id="rId14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jpeg"/><Relationship Id="rId3" Type="http://schemas.openxmlformats.org/officeDocument/2006/relationships/tags" Target="../tags/tag862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861.xml"/><Relationship Id="rId1" Type="http://schemas.openxmlformats.org/officeDocument/2006/relationships/tags" Target="../tags/tag860.xml"/><Relationship Id="rId6" Type="http://schemas.openxmlformats.org/officeDocument/2006/relationships/tags" Target="../tags/tag865.xml"/><Relationship Id="rId5" Type="http://schemas.openxmlformats.org/officeDocument/2006/relationships/tags" Target="../tags/tag864.xml"/><Relationship Id="rId4" Type="http://schemas.openxmlformats.org/officeDocument/2006/relationships/tags" Target="../tags/tag863.xm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tags" Target="../tags/tag873.xml"/><Relationship Id="rId13" Type="http://schemas.openxmlformats.org/officeDocument/2006/relationships/tags" Target="../tags/tag878.xml"/><Relationship Id="rId3" Type="http://schemas.openxmlformats.org/officeDocument/2006/relationships/tags" Target="../tags/tag868.xml"/><Relationship Id="rId7" Type="http://schemas.openxmlformats.org/officeDocument/2006/relationships/tags" Target="../tags/tag872.xml"/><Relationship Id="rId12" Type="http://schemas.openxmlformats.org/officeDocument/2006/relationships/tags" Target="../tags/tag877.xml"/><Relationship Id="rId2" Type="http://schemas.openxmlformats.org/officeDocument/2006/relationships/tags" Target="../tags/tag867.xml"/><Relationship Id="rId1" Type="http://schemas.openxmlformats.org/officeDocument/2006/relationships/tags" Target="../tags/tag866.xml"/><Relationship Id="rId6" Type="http://schemas.openxmlformats.org/officeDocument/2006/relationships/tags" Target="../tags/tag871.xml"/><Relationship Id="rId11" Type="http://schemas.openxmlformats.org/officeDocument/2006/relationships/tags" Target="../tags/tag876.xml"/><Relationship Id="rId5" Type="http://schemas.openxmlformats.org/officeDocument/2006/relationships/tags" Target="../tags/tag870.xml"/><Relationship Id="rId15" Type="http://schemas.openxmlformats.org/officeDocument/2006/relationships/image" Target="../media/image122.jpeg"/><Relationship Id="rId10" Type="http://schemas.openxmlformats.org/officeDocument/2006/relationships/tags" Target="../tags/tag875.xml"/><Relationship Id="rId4" Type="http://schemas.openxmlformats.org/officeDocument/2006/relationships/tags" Target="../tags/tag869.xml"/><Relationship Id="rId9" Type="http://schemas.openxmlformats.org/officeDocument/2006/relationships/tags" Target="../tags/tag874.xml"/><Relationship Id="rId14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tags" Target="../tags/tag881.xml"/><Relationship Id="rId2" Type="http://schemas.openxmlformats.org/officeDocument/2006/relationships/tags" Target="../tags/tag880.xml"/><Relationship Id="rId1" Type="http://schemas.openxmlformats.org/officeDocument/2006/relationships/tags" Target="../tags/tag879.xml"/><Relationship Id="rId5" Type="http://schemas.openxmlformats.org/officeDocument/2006/relationships/image" Target="../media/image123.jpeg"/><Relationship Id="rId4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jpeg"/><Relationship Id="rId3" Type="http://schemas.openxmlformats.org/officeDocument/2006/relationships/tags" Target="../tags/tag884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883.xml"/><Relationship Id="rId1" Type="http://schemas.openxmlformats.org/officeDocument/2006/relationships/tags" Target="../tags/tag882.xml"/><Relationship Id="rId6" Type="http://schemas.openxmlformats.org/officeDocument/2006/relationships/tags" Target="../tags/tag887.xml"/><Relationship Id="rId5" Type="http://schemas.openxmlformats.org/officeDocument/2006/relationships/tags" Target="../tags/tag886.xml"/><Relationship Id="rId4" Type="http://schemas.openxmlformats.org/officeDocument/2006/relationships/tags" Target="../tags/tag885.xml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jpeg"/><Relationship Id="rId3" Type="http://schemas.openxmlformats.org/officeDocument/2006/relationships/tags" Target="../tags/tag890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889.xml"/><Relationship Id="rId1" Type="http://schemas.openxmlformats.org/officeDocument/2006/relationships/tags" Target="../tags/tag888.xml"/><Relationship Id="rId6" Type="http://schemas.openxmlformats.org/officeDocument/2006/relationships/tags" Target="../tags/tag893.xml"/><Relationship Id="rId5" Type="http://schemas.openxmlformats.org/officeDocument/2006/relationships/tags" Target="../tags/tag892.xml"/><Relationship Id="rId4" Type="http://schemas.openxmlformats.org/officeDocument/2006/relationships/tags" Target="../tags/tag89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tags" Target="../tags/tag896.xml"/><Relationship Id="rId2" Type="http://schemas.openxmlformats.org/officeDocument/2006/relationships/tags" Target="../tags/tag895.xml"/><Relationship Id="rId1" Type="http://schemas.openxmlformats.org/officeDocument/2006/relationships/tags" Target="../tags/tag894.xml"/><Relationship Id="rId5" Type="http://schemas.openxmlformats.org/officeDocument/2006/relationships/image" Target="../media/image126.jpeg"/><Relationship Id="rId4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tags" Target="../tags/tag899.xml"/><Relationship Id="rId2" Type="http://schemas.openxmlformats.org/officeDocument/2006/relationships/tags" Target="../tags/tag898.xml"/><Relationship Id="rId1" Type="http://schemas.openxmlformats.org/officeDocument/2006/relationships/tags" Target="../tags/tag897.xml"/><Relationship Id="rId5" Type="http://schemas.openxmlformats.org/officeDocument/2006/relationships/image" Target="../media/image127.jpeg"/><Relationship Id="rId4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3" Type="http://schemas.openxmlformats.org/officeDocument/2006/relationships/tags" Target="../tags/tag74.xml"/><Relationship Id="rId7" Type="http://schemas.openxmlformats.org/officeDocument/2006/relationships/tags" Target="../tags/tag78.xml"/><Relationship Id="rId12" Type="http://schemas.openxmlformats.org/officeDocument/2006/relationships/image" Target="../media/image11.jpeg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76.xml"/><Relationship Id="rId10" Type="http://schemas.openxmlformats.org/officeDocument/2006/relationships/tags" Target="../tags/tag81.xml"/><Relationship Id="rId4" Type="http://schemas.openxmlformats.org/officeDocument/2006/relationships/tags" Target="../tags/tag75.xml"/><Relationship Id="rId9" Type="http://schemas.openxmlformats.org/officeDocument/2006/relationships/tags" Target="../tags/tag80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tags" Target="../tags/tag902.xml"/><Relationship Id="rId7" Type="http://schemas.openxmlformats.org/officeDocument/2006/relationships/image" Target="../media/image128.jpeg"/><Relationship Id="rId2" Type="http://schemas.openxmlformats.org/officeDocument/2006/relationships/tags" Target="../tags/tag901.xml"/><Relationship Id="rId1" Type="http://schemas.openxmlformats.org/officeDocument/2006/relationships/tags" Target="../tags/tag90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904.xml"/><Relationship Id="rId4" Type="http://schemas.openxmlformats.org/officeDocument/2006/relationships/tags" Target="../tags/tag903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tags" Target="../tags/tag907.xml"/><Relationship Id="rId2" Type="http://schemas.openxmlformats.org/officeDocument/2006/relationships/tags" Target="../tags/tag906.xml"/><Relationship Id="rId1" Type="http://schemas.openxmlformats.org/officeDocument/2006/relationships/tags" Target="../tags/tag905.xml"/><Relationship Id="rId5" Type="http://schemas.openxmlformats.org/officeDocument/2006/relationships/image" Target="../media/image129.jpeg"/><Relationship Id="rId4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tags" Target="../tags/tag910.xml"/><Relationship Id="rId2" Type="http://schemas.openxmlformats.org/officeDocument/2006/relationships/tags" Target="../tags/tag909.xml"/><Relationship Id="rId1" Type="http://schemas.openxmlformats.org/officeDocument/2006/relationships/tags" Target="../tags/tag908.xml"/><Relationship Id="rId6" Type="http://schemas.openxmlformats.org/officeDocument/2006/relationships/image" Target="../media/image130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911.xml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jpeg"/><Relationship Id="rId3" Type="http://schemas.openxmlformats.org/officeDocument/2006/relationships/tags" Target="../tags/tag914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913.xml"/><Relationship Id="rId1" Type="http://schemas.openxmlformats.org/officeDocument/2006/relationships/tags" Target="../tags/tag912.xml"/><Relationship Id="rId6" Type="http://schemas.openxmlformats.org/officeDocument/2006/relationships/tags" Target="../tags/tag917.xml"/><Relationship Id="rId5" Type="http://schemas.openxmlformats.org/officeDocument/2006/relationships/tags" Target="../tags/tag916.xml"/><Relationship Id="rId4" Type="http://schemas.openxmlformats.org/officeDocument/2006/relationships/tags" Target="../tags/tag915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jpeg"/><Relationship Id="rId3" Type="http://schemas.openxmlformats.org/officeDocument/2006/relationships/tags" Target="../tags/tag920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919.xml"/><Relationship Id="rId1" Type="http://schemas.openxmlformats.org/officeDocument/2006/relationships/tags" Target="../tags/tag918.xml"/><Relationship Id="rId6" Type="http://schemas.openxmlformats.org/officeDocument/2006/relationships/tags" Target="../tags/tag923.xml"/><Relationship Id="rId5" Type="http://schemas.openxmlformats.org/officeDocument/2006/relationships/tags" Target="../tags/tag922.xml"/><Relationship Id="rId4" Type="http://schemas.openxmlformats.org/officeDocument/2006/relationships/tags" Target="../tags/tag92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tags" Target="../tags/tag926.xml"/><Relationship Id="rId2" Type="http://schemas.openxmlformats.org/officeDocument/2006/relationships/tags" Target="../tags/tag925.xml"/><Relationship Id="rId1" Type="http://schemas.openxmlformats.org/officeDocument/2006/relationships/tags" Target="../tags/tag924.xml"/><Relationship Id="rId5" Type="http://schemas.openxmlformats.org/officeDocument/2006/relationships/image" Target="../media/image133.jpeg"/><Relationship Id="rId4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28.xml"/><Relationship Id="rId1" Type="http://schemas.openxmlformats.org/officeDocument/2006/relationships/tags" Target="../tags/tag927.xml"/><Relationship Id="rId4" Type="http://schemas.openxmlformats.org/officeDocument/2006/relationships/image" Target="../media/image134.jpe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30.xml"/><Relationship Id="rId1" Type="http://schemas.openxmlformats.org/officeDocument/2006/relationships/tags" Target="../tags/tag929.xml"/><Relationship Id="rId4" Type="http://schemas.openxmlformats.org/officeDocument/2006/relationships/image" Target="../media/image135.jpe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32.xml"/><Relationship Id="rId1" Type="http://schemas.openxmlformats.org/officeDocument/2006/relationships/tags" Target="../tags/tag931.xml"/><Relationship Id="rId4" Type="http://schemas.openxmlformats.org/officeDocument/2006/relationships/image" Target="../media/image136.jpe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tags" Target="../tags/tag935.xml"/><Relationship Id="rId7" Type="http://schemas.openxmlformats.org/officeDocument/2006/relationships/image" Target="../media/image53.jpeg"/><Relationship Id="rId2" Type="http://schemas.openxmlformats.org/officeDocument/2006/relationships/tags" Target="../tags/tag934.xml"/><Relationship Id="rId1" Type="http://schemas.openxmlformats.org/officeDocument/2006/relationships/tags" Target="../tags/tag93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937.xml"/><Relationship Id="rId4" Type="http://schemas.openxmlformats.org/officeDocument/2006/relationships/tags" Target="../tags/tag93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5" Type="http://schemas.openxmlformats.org/officeDocument/2006/relationships/image" Target="../media/image12.jpeg"/><Relationship Id="rId4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tags" Target="../tags/tag945.xml"/><Relationship Id="rId3" Type="http://schemas.openxmlformats.org/officeDocument/2006/relationships/tags" Target="../tags/tag940.xml"/><Relationship Id="rId7" Type="http://schemas.openxmlformats.org/officeDocument/2006/relationships/tags" Target="../tags/tag944.xml"/><Relationship Id="rId2" Type="http://schemas.openxmlformats.org/officeDocument/2006/relationships/tags" Target="../tags/tag939.xml"/><Relationship Id="rId1" Type="http://schemas.openxmlformats.org/officeDocument/2006/relationships/tags" Target="../tags/tag938.xml"/><Relationship Id="rId6" Type="http://schemas.openxmlformats.org/officeDocument/2006/relationships/tags" Target="../tags/tag943.xml"/><Relationship Id="rId5" Type="http://schemas.openxmlformats.org/officeDocument/2006/relationships/tags" Target="../tags/tag942.xml"/><Relationship Id="rId10" Type="http://schemas.openxmlformats.org/officeDocument/2006/relationships/image" Target="../media/image53.jpeg"/><Relationship Id="rId4" Type="http://schemas.openxmlformats.org/officeDocument/2006/relationships/tags" Target="../tags/tag941.xml"/><Relationship Id="rId9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948.xml"/><Relationship Id="rId7" Type="http://schemas.openxmlformats.org/officeDocument/2006/relationships/tags" Target="../tags/tag952.xml"/><Relationship Id="rId2" Type="http://schemas.openxmlformats.org/officeDocument/2006/relationships/tags" Target="../tags/tag947.xml"/><Relationship Id="rId1" Type="http://schemas.openxmlformats.org/officeDocument/2006/relationships/tags" Target="../tags/tag946.xml"/><Relationship Id="rId6" Type="http://schemas.openxmlformats.org/officeDocument/2006/relationships/tags" Target="../tags/tag951.xml"/><Relationship Id="rId5" Type="http://schemas.openxmlformats.org/officeDocument/2006/relationships/tags" Target="../tags/tag950.xml"/><Relationship Id="rId4" Type="http://schemas.openxmlformats.org/officeDocument/2006/relationships/tags" Target="../tags/tag949.xml"/><Relationship Id="rId9" Type="http://schemas.openxmlformats.org/officeDocument/2006/relationships/image" Target="../media/image137.jpe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tags" Target="../tags/tag955.xml"/><Relationship Id="rId2" Type="http://schemas.openxmlformats.org/officeDocument/2006/relationships/tags" Target="../tags/tag954.xml"/><Relationship Id="rId1" Type="http://schemas.openxmlformats.org/officeDocument/2006/relationships/tags" Target="../tags/tag953.xml"/><Relationship Id="rId6" Type="http://schemas.openxmlformats.org/officeDocument/2006/relationships/image" Target="../media/image137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956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tags" Target="../tags/tag959.xml"/><Relationship Id="rId7" Type="http://schemas.openxmlformats.org/officeDocument/2006/relationships/image" Target="../media/image138.jpeg"/><Relationship Id="rId2" Type="http://schemas.openxmlformats.org/officeDocument/2006/relationships/tags" Target="../tags/tag958.xml"/><Relationship Id="rId1" Type="http://schemas.openxmlformats.org/officeDocument/2006/relationships/tags" Target="../tags/tag95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961.xml"/><Relationship Id="rId4" Type="http://schemas.openxmlformats.org/officeDocument/2006/relationships/tags" Target="../tags/tag960.xml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tags" Target="../tags/tag969.xml"/><Relationship Id="rId3" Type="http://schemas.openxmlformats.org/officeDocument/2006/relationships/tags" Target="../tags/tag964.xml"/><Relationship Id="rId7" Type="http://schemas.openxmlformats.org/officeDocument/2006/relationships/tags" Target="../tags/tag968.xml"/><Relationship Id="rId12" Type="http://schemas.openxmlformats.org/officeDocument/2006/relationships/image" Target="../media/image139.jpeg"/><Relationship Id="rId2" Type="http://schemas.openxmlformats.org/officeDocument/2006/relationships/tags" Target="../tags/tag963.xml"/><Relationship Id="rId1" Type="http://schemas.openxmlformats.org/officeDocument/2006/relationships/tags" Target="../tags/tag962.xml"/><Relationship Id="rId6" Type="http://schemas.openxmlformats.org/officeDocument/2006/relationships/tags" Target="../tags/tag967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966.xml"/><Relationship Id="rId10" Type="http://schemas.openxmlformats.org/officeDocument/2006/relationships/tags" Target="../tags/tag971.xml"/><Relationship Id="rId4" Type="http://schemas.openxmlformats.org/officeDocument/2006/relationships/tags" Target="../tags/tag965.xml"/><Relationship Id="rId9" Type="http://schemas.openxmlformats.org/officeDocument/2006/relationships/tags" Target="../tags/tag970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tags" Target="../tags/tag974.xml"/><Relationship Id="rId7" Type="http://schemas.openxmlformats.org/officeDocument/2006/relationships/image" Target="../media/image53.jpeg"/><Relationship Id="rId2" Type="http://schemas.openxmlformats.org/officeDocument/2006/relationships/tags" Target="../tags/tag973.xml"/><Relationship Id="rId1" Type="http://schemas.openxmlformats.org/officeDocument/2006/relationships/tags" Target="../tags/tag97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976.xml"/><Relationship Id="rId4" Type="http://schemas.openxmlformats.org/officeDocument/2006/relationships/tags" Target="../tags/tag975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tags" Target="../tags/tag979.xml"/><Relationship Id="rId2" Type="http://schemas.openxmlformats.org/officeDocument/2006/relationships/tags" Target="../tags/tag978.xml"/><Relationship Id="rId1" Type="http://schemas.openxmlformats.org/officeDocument/2006/relationships/tags" Target="../tags/tag977.xml"/><Relationship Id="rId5" Type="http://schemas.openxmlformats.org/officeDocument/2006/relationships/image" Target="../media/image140.jpeg"/><Relationship Id="rId4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982.xml"/><Relationship Id="rId7" Type="http://schemas.openxmlformats.org/officeDocument/2006/relationships/tags" Target="../tags/tag986.xml"/><Relationship Id="rId2" Type="http://schemas.openxmlformats.org/officeDocument/2006/relationships/tags" Target="../tags/tag981.xml"/><Relationship Id="rId1" Type="http://schemas.openxmlformats.org/officeDocument/2006/relationships/tags" Target="../tags/tag980.xml"/><Relationship Id="rId6" Type="http://schemas.openxmlformats.org/officeDocument/2006/relationships/tags" Target="../tags/tag985.xml"/><Relationship Id="rId5" Type="http://schemas.openxmlformats.org/officeDocument/2006/relationships/tags" Target="../tags/tag984.xml"/><Relationship Id="rId4" Type="http://schemas.openxmlformats.org/officeDocument/2006/relationships/tags" Target="../tags/tag983.xml"/><Relationship Id="rId9" Type="http://schemas.openxmlformats.org/officeDocument/2006/relationships/image" Target="../media/image53.jpe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jpeg"/><Relationship Id="rId3" Type="http://schemas.openxmlformats.org/officeDocument/2006/relationships/tags" Target="../tags/tag989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988.xml"/><Relationship Id="rId1" Type="http://schemas.openxmlformats.org/officeDocument/2006/relationships/tags" Target="../tags/tag987.xml"/><Relationship Id="rId6" Type="http://schemas.openxmlformats.org/officeDocument/2006/relationships/tags" Target="../tags/tag992.xml"/><Relationship Id="rId5" Type="http://schemas.openxmlformats.org/officeDocument/2006/relationships/tags" Target="../tags/tag991.xml"/><Relationship Id="rId4" Type="http://schemas.openxmlformats.org/officeDocument/2006/relationships/tags" Target="../tags/tag990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tags" Target="../tags/tag995.xml"/><Relationship Id="rId2" Type="http://schemas.openxmlformats.org/officeDocument/2006/relationships/tags" Target="../tags/tag994.xml"/><Relationship Id="rId1" Type="http://schemas.openxmlformats.org/officeDocument/2006/relationships/tags" Target="../tags/tag993.xml"/><Relationship Id="rId6" Type="http://schemas.openxmlformats.org/officeDocument/2006/relationships/image" Target="../media/image142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99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tags" Target="../tags/tag87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tags" Target="../tags/tag999.xml"/><Relationship Id="rId2" Type="http://schemas.openxmlformats.org/officeDocument/2006/relationships/tags" Target="../tags/tag998.xml"/><Relationship Id="rId1" Type="http://schemas.openxmlformats.org/officeDocument/2006/relationships/tags" Target="../tags/tag997.xml"/><Relationship Id="rId6" Type="http://schemas.openxmlformats.org/officeDocument/2006/relationships/image" Target="../media/image143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000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tags" Target="../tags/tag1003.xml"/><Relationship Id="rId7" Type="http://schemas.openxmlformats.org/officeDocument/2006/relationships/image" Target="../media/image53.jpeg"/><Relationship Id="rId2" Type="http://schemas.openxmlformats.org/officeDocument/2006/relationships/tags" Target="../tags/tag1002.xml"/><Relationship Id="rId1" Type="http://schemas.openxmlformats.org/officeDocument/2006/relationships/tags" Target="../tags/tag100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05.xml"/><Relationship Id="rId4" Type="http://schemas.openxmlformats.org/officeDocument/2006/relationships/tags" Target="../tags/tag1004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tags" Target="../tags/tag1008.xml"/><Relationship Id="rId7" Type="http://schemas.openxmlformats.org/officeDocument/2006/relationships/image" Target="../media/image144.jpeg"/><Relationship Id="rId2" Type="http://schemas.openxmlformats.org/officeDocument/2006/relationships/tags" Target="../tags/tag1007.xml"/><Relationship Id="rId1" Type="http://schemas.openxmlformats.org/officeDocument/2006/relationships/tags" Target="../tags/tag100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10.xml"/><Relationship Id="rId4" Type="http://schemas.openxmlformats.org/officeDocument/2006/relationships/tags" Target="../tags/tag1009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tags" Target="../tags/tag1013.xml"/><Relationship Id="rId7" Type="http://schemas.openxmlformats.org/officeDocument/2006/relationships/image" Target="../media/image144.jpeg"/><Relationship Id="rId2" Type="http://schemas.openxmlformats.org/officeDocument/2006/relationships/tags" Target="../tags/tag1012.xml"/><Relationship Id="rId1" Type="http://schemas.openxmlformats.org/officeDocument/2006/relationships/tags" Target="../tags/tag101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15.xml"/><Relationship Id="rId4" Type="http://schemas.openxmlformats.org/officeDocument/2006/relationships/tags" Target="../tags/tag1014.xml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1018.xml"/><Relationship Id="rId7" Type="http://schemas.openxmlformats.org/officeDocument/2006/relationships/tags" Target="../tags/tag1022.xml"/><Relationship Id="rId2" Type="http://schemas.openxmlformats.org/officeDocument/2006/relationships/tags" Target="../tags/tag1017.xml"/><Relationship Id="rId1" Type="http://schemas.openxmlformats.org/officeDocument/2006/relationships/tags" Target="../tags/tag1016.xml"/><Relationship Id="rId6" Type="http://schemas.openxmlformats.org/officeDocument/2006/relationships/tags" Target="../tags/tag1021.xml"/><Relationship Id="rId5" Type="http://schemas.openxmlformats.org/officeDocument/2006/relationships/tags" Target="../tags/tag1020.xml"/><Relationship Id="rId4" Type="http://schemas.openxmlformats.org/officeDocument/2006/relationships/tags" Target="../tags/tag1019.xml"/><Relationship Id="rId9" Type="http://schemas.openxmlformats.org/officeDocument/2006/relationships/image" Target="../media/image145.jpe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tags" Target="../tags/tag1030.xml"/><Relationship Id="rId13" Type="http://schemas.openxmlformats.org/officeDocument/2006/relationships/tags" Target="../tags/tag1035.xml"/><Relationship Id="rId3" Type="http://schemas.openxmlformats.org/officeDocument/2006/relationships/tags" Target="../tags/tag1025.xml"/><Relationship Id="rId7" Type="http://schemas.openxmlformats.org/officeDocument/2006/relationships/tags" Target="../tags/tag1029.xml"/><Relationship Id="rId12" Type="http://schemas.openxmlformats.org/officeDocument/2006/relationships/tags" Target="../tags/tag1034.xml"/><Relationship Id="rId2" Type="http://schemas.openxmlformats.org/officeDocument/2006/relationships/tags" Target="../tags/tag1024.xml"/><Relationship Id="rId1" Type="http://schemas.openxmlformats.org/officeDocument/2006/relationships/tags" Target="../tags/tag1023.xml"/><Relationship Id="rId6" Type="http://schemas.openxmlformats.org/officeDocument/2006/relationships/tags" Target="../tags/tag1028.xml"/><Relationship Id="rId11" Type="http://schemas.openxmlformats.org/officeDocument/2006/relationships/tags" Target="../tags/tag1033.xml"/><Relationship Id="rId5" Type="http://schemas.openxmlformats.org/officeDocument/2006/relationships/tags" Target="../tags/tag1027.xml"/><Relationship Id="rId15" Type="http://schemas.openxmlformats.org/officeDocument/2006/relationships/image" Target="../media/image146.jpeg"/><Relationship Id="rId10" Type="http://schemas.openxmlformats.org/officeDocument/2006/relationships/tags" Target="../tags/tag1032.xml"/><Relationship Id="rId4" Type="http://schemas.openxmlformats.org/officeDocument/2006/relationships/tags" Target="../tags/tag1026.xml"/><Relationship Id="rId9" Type="http://schemas.openxmlformats.org/officeDocument/2006/relationships/tags" Target="../tags/tag1031.xml"/><Relationship Id="rId14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tags" Target="../tags/tag1038.xml"/><Relationship Id="rId7" Type="http://schemas.openxmlformats.org/officeDocument/2006/relationships/image" Target="../media/image53.jpeg"/><Relationship Id="rId2" Type="http://schemas.openxmlformats.org/officeDocument/2006/relationships/tags" Target="../tags/tag1037.xml"/><Relationship Id="rId1" Type="http://schemas.openxmlformats.org/officeDocument/2006/relationships/tags" Target="../tags/tag103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40.xml"/><Relationship Id="rId4" Type="http://schemas.openxmlformats.org/officeDocument/2006/relationships/tags" Target="../tags/tag1039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tags" Target="../tags/tag1043.xml"/><Relationship Id="rId7" Type="http://schemas.openxmlformats.org/officeDocument/2006/relationships/image" Target="../media/image53.jpeg"/><Relationship Id="rId2" Type="http://schemas.openxmlformats.org/officeDocument/2006/relationships/tags" Target="../tags/tag1042.xml"/><Relationship Id="rId1" Type="http://schemas.openxmlformats.org/officeDocument/2006/relationships/tags" Target="../tags/tag104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45.xml"/><Relationship Id="rId4" Type="http://schemas.openxmlformats.org/officeDocument/2006/relationships/tags" Target="../tags/tag1044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tags" Target="../tags/tag1048.xml"/><Relationship Id="rId2" Type="http://schemas.openxmlformats.org/officeDocument/2006/relationships/tags" Target="../tags/tag1047.xml"/><Relationship Id="rId1" Type="http://schemas.openxmlformats.org/officeDocument/2006/relationships/tags" Target="../tags/tag1046.xml"/><Relationship Id="rId5" Type="http://schemas.openxmlformats.org/officeDocument/2006/relationships/image" Target="../media/image147.jpeg"/><Relationship Id="rId4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tags" Target="../tags/tag1056.xml"/><Relationship Id="rId13" Type="http://schemas.openxmlformats.org/officeDocument/2006/relationships/tags" Target="../tags/tag1061.xml"/><Relationship Id="rId18" Type="http://schemas.openxmlformats.org/officeDocument/2006/relationships/image" Target="../media/image53.jpeg"/><Relationship Id="rId3" Type="http://schemas.openxmlformats.org/officeDocument/2006/relationships/tags" Target="../tags/tag1051.xml"/><Relationship Id="rId7" Type="http://schemas.openxmlformats.org/officeDocument/2006/relationships/tags" Target="../tags/tag1055.xml"/><Relationship Id="rId12" Type="http://schemas.openxmlformats.org/officeDocument/2006/relationships/tags" Target="../tags/tag1060.xml"/><Relationship Id="rId17" Type="http://schemas.openxmlformats.org/officeDocument/2006/relationships/slideLayout" Target="../slideLayouts/slideLayout1.xml"/><Relationship Id="rId2" Type="http://schemas.openxmlformats.org/officeDocument/2006/relationships/tags" Target="../tags/tag1050.xml"/><Relationship Id="rId16" Type="http://schemas.openxmlformats.org/officeDocument/2006/relationships/tags" Target="../tags/tag1064.xml"/><Relationship Id="rId1" Type="http://schemas.openxmlformats.org/officeDocument/2006/relationships/tags" Target="../tags/tag1049.xml"/><Relationship Id="rId6" Type="http://schemas.openxmlformats.org/officeDocument/2006/relationships/tags" Target="../tags/tag1054.xml"/><Relationship Id="rId11" Type="http://schemas.openxmlformats.org/officeDocument/2006/relationships/tags" Target="../tags/tag1059.xml"/><Relationship Id="rId5" Type="http://schemas.openxmlformats.org/officeDocument/2006/relationships/tags" Target="../tags/tag1053.xml"/><Relationship Id="rId15" Type="http://schemas.openxmlformats.org/officeDocument/2006/relationships/tags" Target="../tags/tag1063.xml"/><Relationship Id="rId10" Type="http://schemas.openxmlformats.org/officeDocument/2006/relationships/tags" Target="../tags/tag1058.xml"/><Relationship Id="rId4" Type="http://schemas.openxmlformats.org/officeDocument/2006/relationships/tags" Target="../tags/tag1052.xml"/><Relationship Id="rId9" Type="http://schemas.openxmlformats.org/officeDocument/2006/relationships/tags" Target="../tags/tag1057.xml"/><Relationship Id="rId14" Type="http://schemas.openxmlformats.org/officeDocument/2006/relationships/tags" Target="../tags/tag106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10" Type="http://schemas.openxmlformats.org/officeDocument/2006/relationships/image" Target="../media/image14.jpeg"/><Relationship Id="rId4" Type="http://schemas.openxmlformats.org/officeDocument/2006/relationships/tags" Target="../tags/tag94.xml"/><Relationship Id="rId9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tags" Target="../tags/tag1067.xml"/><Relationship Id="rId2" Type="http://schemas.openxmlformats.org/officeDocument/2006/relationships/tags" Target="../tags/tag1066.xml"/><Relationship Id="rId1" Type="http://schemas.openxmlformats.org/officeDocument/2006/relationships/tags" Target="../tags/tag1065.xml"/><Relationship Id="rId5" Type="http://schemas.openxmlformats.org/officeDocument/2006/relationships/image" Target="../media/image148.jpeg"/><Relationship Id="rId4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tags" Target="../tags/tag1075.xml"/><Relationship Id="rId13" Type="http://schemas.openxmlformats.org/officeDocument/2006/relationships/image" Target="../media/image53.jpeg"/><Relationship Id="rId3" Type="http://schemas.openxmlformats.org/officeDocument/2006/relationships/tags" Target="../tags/tag1070.xml"/><Relationship Id="rId7" Type="http://schemas.openxmlformats.org/officeDocument/2006/relationships/tags" Target="../tags/tag1074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1069.xml"/><Relationship Id="rId1" Type="http://schemas.openxmlformats.org/officeDocument/2006/relationships/tags" Target="../tags/tag1068.xml"/><Relationship Id="rId6" Type="http://schemas.openxmlformats.org/officeDocument/2006/relationships/tags" Target="../tags/tag1073.xml"/><Relationship Id="rId11" Type="http://schemas.openxmlformats.org/officeDocument/2006/relationships/tags" Target="../tags/tag1078.xml"/><Relationship Id="rId5" Type="http://schemas.openxmlformats.org/officeDocument/2006/relationships/tags" Target="../tags/tag1072.xml"/><Relationship Id="rId10" Type="http://schemas.openxmlformats.org/officeDocument/2006/relationships/tags" Target="../tags/tag1077.xml"/><Relationship Id="rId4" Type="http://schemas.openxmlformats.org/officeDocument/2006/relationships/tags" Target="../tags/tag1071.xml"/><Relationship Id="rId9" Type="http://schemas.openxmlformats.org/officeDocument/2006/relationships/tags" Target="../tags/tag1076.xml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tags" Target="../tags/tag1086.xml"/><Relationship Id="rId13" Type="http://schemas.openxmlformats.org/officeDocument/2006/relationships/image" Target="../media/image149.jpeg"/><Relationship Id="rId3" Type="http://schemas.openxmlformats.org/officeDocument/2006/relationships/tags" Target="../tags/tag1081.xml"/><Relationship Id="rId7" Type="http://schemas.openxmlformats.org/officeDocument/2006/relationships/tags" Target="../tags/tag1085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1080.xml"/><Relationship Id="rId1" Type="http://schemas.openxmlformats.org/officeDocument/2006/relationships/tags" Target="../tags/tag1079.xml"/><Relationship Id="rId6" Type="http://schemas.openxmlformats.org/officeDocument/2006/relationships/tags" Target="../tags/tag1084.xml"/><Relationship Id="rId11" Type="http://schemas.openxmlformats.org/officeDocument/2006/relationships/tags" Target="../tags/tag1089.xml"/><Relationship Id="rId5" Type="http://schemas.openxmlformats.org/officeDocument/2006/relationships/tags" Target="../tags/tag1083.xml"/><Relationship Id="rId10" Type="http://schemas.openxmlformats.org/officeDocument/2006/relationships/tags" Target="../tags/tag1088.xml"/><Relationship Id="rId4" Type="http://schemas.openxmlformats.org/officeDocument/2006/relationships/tags" Target="../tags/tag1082.xml"/><Relationship Id="rId9" Type="http://schemas.openxmlformats.org/officeDocument/2006/relationships/tags" Target="../tags/tag1087.xml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tags" Target="../tags/tag1097.xml"/><Relationship Id="rId13" Type="http://schemas.openxmlformats.org/officeDocument/2006/relationships/tags" Target="../tags/tag1102.xml"/><Relationship Id="rId3" Type="http://schemas.openxmlformats.org/officeDocument/2006/relationships/tags" Target="../tags/tag1092.xml"/><Relationship Id="rId7" Type="http://schemas.openxmlformats.org/officeDocument/2006/relationships/tags" Target="../tags/tag1096.xml"/><Relationship Id="rId12" Type="http://schemas.openxmlformats.org/officeDocument/2006/relationships/tags" Target="../tags/tag1101.xml"/><Relationship Id="rId2" Type="http://schemas.openxmlformats.org/officeDocument/2006/relationships/tags" Target="../tags/tag1091.xml"/><Relationship Id="rId16" Type="http://schemas.openxmlformats.org/officeDocument/2006/relationships/image" Target="../media/image150.jpeg"/><Relationship Id="rId1" Type="http://schemas.openxmlformats.org/officeDocument/2006/relationships/tags" Target="../tags/tag1090.xml"/><Relationship Id="rId6" Type="http://schemas.openxmlformats.org/officeDocument/2006/relationships/tags" Target="../tags/tag1095.xml"/><Relationship Id="rId11" Type="http://schemas.openxmlformats.org/officeDocument/2006/relationships/tags" Target="../tags/tag1100.xml"/><Relationship Id="rId5" Type="http://schemas.openxmlformats.org/officeDocument/2006/relationships/tags" Target="../tags/tag1094.xml"/><Relationship Id="rId15" Type="http://schemas.openxmlformats.org/officeDocument/2006/relationships/slideLayout" Target="../slideLayouts/slideLayout1.xml"/><Relationship Id="rId10" Type="http://schemas.openxmlformats.org/officeDocument/2006/relationships/tags" Target="../tags/tag1099.xml"/><Relationship Id="rId4" Type="http://schemas.openxmlformats.org/officeDocument/2006/relationships/tags" Target="../tags/tag1093.xml"/><Relationship Id="rId9" Type="http://schemas.openxmlformats.org/officeDocument/2006/relationships/tags" Target="../tags/tag1098.xml"/><Relationship Id="rId14" Type="http://schemas.openxmlformats.org/officeDocument/2006/relationships/tags" Target="../tags/tag1103.xml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tags" Target="../tags/tag1111.xml"/><Relationship Id="rId13" Type="http://schemas.openxmlformats.org/officeDocument/2006/relationships/tags" Target="../tags/tag1116.xml"/><Relationship Id="rId18" Type="http://schemas.openxmlformats.org/officeDocument/2006/relationships/tags" Target="../tags/tag1121.xml"/><Relationship Id="rId3" Type="http://schemas.openxmlformats.org/officeDocument/2006/relationships/tags" Target="../tags/tag1106.xml"/><Relationship Id="rId7" Type="http://schemas.openxmlformats.org/officeDocument/2006/relationships/tags" Target="../tags/tag1110.xml"/><Relationship Id="rId12" Type="http://schemas.openxmlformats.org/officeDocument/2006/relationships/tags" Target="../tags/tag1115.xml"/><Relationship Id="rId17" Type="http://schemas.openxmlformats.org/officeDocument/2006/relationships/tags" Target="../tags/tag1120.xml"/><Relationship Id="rId2" Type="http://schemas.openxmlformats.org/officeDocument/2006/relationships/tags" Target="../tags/tag1105.xml"/><Relationship Id="rId16" Type="http://schemas.openxmlformats.org/officeDocument/2006/relationships/tags" Target="../tags/tag1119.xml"/><Relationship Id="rId20" Type="http://schemas.openxmlformats.org/officeDocument/2006/relationships/image" Target="../media/image53.jpeg"/><Relationship Id="rId1" Type="http://schemas.openxmlformats.org/officeDocument/2006/relationships/tags" Target="../tags/tag1104.xml"/><Relationship Id="rId6" Type="http://schemas.openxmlformats.org/officeDocument/2006/relationships/tags" Target="../tags/tag1109.xml"/><Relationship Id="rId11" Type="http://schemas.openxmlformats.org/officeDocument/2006/relationships/tags" Target="../tags/tag1114.xml"/><Relationship Id="rId5" Type="http://schemas.openxmlformats.org/officeDocument/2006/relationships/tags" Target="../tags/tag1108.xml"/><Relationship Id="rId15" Type="http://schemas.openxmlformats.org/officeDocument/2006/relationships/tags" Target="../tags/tag1118.xml"/><Relationship Id="rId10" Type="http://schemas.openxmlformats.org/officeDocument/2006/relationships/tags" Target="../tags/tag1113.xml"/><Relationship Id="rId19" Type="http://schemas.openxmlformats.org/officeDocument/2006/relationships/slideLayout" Target="../slideLayouts/slideLayout1.xml"/><Relationship Id="rId4" Type="http://schemas.openxmlformats.org/officeDocument/2006/relationships/tags" Target="../tags/tag1107.xml"/><Relationship Id="rId9" Type="http://schemas.openxmlformats.org/officeDocument/2006/relationships/tags" Target="../tags/tag1112.xml"/><Relationship Id="rId14" Type="http://schemas.openxmlformats.org/officeDocument/2006/relationships/tags" Target="../tags/tag1117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tags" Target="../tags/tag1124.xml"/><Relationship Id="rId2" Type="http://schemas.openxmlformats.org/officeDocument/2006/relationships/tags" Target="../tags/tag1123.xml"/><Relationship Id="rId1" Type="http://schemas.openxmlformats.org/officeDocument/2006/relationships/tags" Target="../tags/tag1122.xml"/><Relationship Id="rId5" Type="http://schemas.openxmlformats.org/officeDocument/2006/relationships/image" Target="../media/image151.jpeg"/><Relationship Id="rId4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tags" Target="../tags/tag1127.xml"/><Relationship Id="rId7" Type="http://schemas.openxmlformats.org/officeDocument/2006/relationships/image" Target="../media/image53.jpeg"/><Relationship Id="rId2" Type="http://schemas.openxmlformats.org/officeDocument/2006/relationships/tags" Target="../tags/tag1126.xml"/><Relationship Id="rId1" Type="http://schemas.openxmlformats.org/officeDocument/2006/relationships/tags" Target="../tags/tag112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29.xml"/><Relationship Id="rId4" Type="http://schemas.openxmlformats.org/officeDocument/2006/relationships/tags" Target="../tags/tag1128.xml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tags" Target="../tags/tag1137.xml"/><Relationship Id="rId13" Type="http://schemas.openxmlformats.org/officeDocument/2006/relationships/slideLayout" Target="../slideLayouts/slideLayout1.xml"/><Relationship Id="rId3" Type="http://schemas.openxmlformats.org/officeDocument/2006/relationships/tags" Target="../tags/tag1132.xml"/><Relationship Id="rId7" Type="http://schemas.openxmlformats.org/officeDocument/2006/relationships/tags" Target="../tags/tag1136.xml"/><Relationship Id="rId12" Type="http://schemas.openxmlformats.org/officeDocument/2006/relationships/tags" Target="../tags/tag1141.xml"/><Relationship Id="rId2" Type="http://schemas.openxmlformats.org/officeDocument/2006/relationships/tags" Target="../tags/tag1131.xml"/><Relationship Id="rId1" Type="http://schemas.openxmlformats.org/officeDocument/2006/relationships/tags" Target="../tags/tag1130.xml"/><Relationship Id="rId6" Type="http://schemas.openxmlformats.org/officeDocument/2006/relationships/tags" Target="../tags/tag1135.xml"/><Relationship Id="rId11" Type="http://schemas.openxmlformats.org/officeDocument/2006/relationships/tags" Target="../tags/tag1140.xml"/><Relationship Id="rId5" Type="http://schemas.openxmlformats.org/officeDocument/2006/relationships/tags" Target="../tags/tag1134.xml"/><Relationship Id="rId10" Type="http://schemas.openxmlformats.org/officeDocument/2006/relationships/tags" Target="../tags/tag1139.xml"/><Relationship Id="rId4" Type="http://schemas.openxmlformats.org/officeDocument/2006/relationships/tags" Target="../tags/tag1133.xml"/><Relationship Id="rId9" Type="http://schemas.openxmlformats.org/officeDocument/2006/relationships/tags" Target="../tags/tag1138.xml"/><Relationship Id="rId14" Type="http://schemas.openxmlformats.org/officeDocument/2006/relationships/image" Target="../media/image152.jpe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tags" Target="../tags/tag1144.xml"/><Relationship Id="rId2" Type="http://schemas.openxmlformats.org/officeDocument/2006/relationships/tags" Target="../tags/tag1143.xml"/><Relationship Id="rId1" Type="http://schemas.openxmlformats.org/officeDocument/2006/relationships/tags" Target="../tags/tag1142.xml"/><Relationship Id="rId5" Type="http://schemas.openxmlformats.org/officeDocument/2006/relationships/image" Target="../media/image153.jpeg"/><Relationship Id="rId4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tags" Target="../tags/tag1147.xml"/><Relationship Id="rId2" Type="http://schemas.openxmlformats.org/officeDocument/2006/relationships/tags" Target="../tags/tag1146.xml"/><Relationship Id="rId1" Type="http://schemas.openxmlformats.org/officeDocument/2006/relationships/tags" Target="../tags/tag1145.xml"/><Relationship Id="rId5" Type="http://schemas.openxmlformats.org/officeDocument/2006/relationships/image" Target="../media/image154.jpeg"/><Relationship Id="rId4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5" Type="http://schemas.openxmlformats.org/officeDocument/2006/relationships/image" Target="../media/image15.jpeg"/><Relationship Id="rId4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tags" Target="../tags/tag1150.xml"/><Relationship Id="rId2" Type="http://schemas.openxmlformats.org/officeDocument/2006/relationships/tags" Target="../tags/tag1149.xml"/><Relationship Id="rId1" Type="http://schemas.openxmlformats.org/officeDocument/2006/relationships/tags" Target="../tags/tag1148.xml"/><Relationship Id="rId5" Type="http://schemas.openxmlformats.org/officeDocument/2006/relationships/image" Target="../media/image155.jpeg"/><Relationship Id="rId4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tags" Target="../tags/tag1153.xml"/><Relationship Id="rId7" Type="http://schemas.openxmlformats.org/officeDocument/2006/relationships/image" Target="../media/image53.jpeg"/><Relationship Id="rId2" Type="http://schemas.openxmlformats.org/officeDocument/2006/relationships/tags" Target="../tags/tag1152.xml"/><Relationship Id="rId1" Type="http://schemas.openxmlformats.org/officeDocument/2006/relationships/tags" Target="../tags/tag115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55.xml"/><Relationship Id="rId4" Type="http://schemas.openxmlformats.org/officeDocument/2006/relationships/tags" Target="../tags/tag1154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tags" Target="../tags/tag1158.xml"/><Relationship Id="rId2" Type="http://schemas.openxmlformats.org/officeDocument/2006/relationships/tags" Target="../tags/tag1157.xml"/><Relationship Id="rId1" Type="http://schemas.openxmlformats.org/officeDocument/2006/relationships/tags" Target="../tags/tag1156.xml"/><Relationship Id="rId5" Type="http://schemas.openxmlformats.org/officeDocument/2006/relationships/image" Target="../media/image156.jpeg"/><Relationship Id="rId4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tags" Target="../tags/tag1166.xml"/><Relationship Id="rId13" Type="http://schemas.openxmlformats.org/officeDocument/2006/relationships/slideLayout" Target="../slideLayouts/slideLayout1.xml"/><Relationship Id="rId3" Type="http://schemas.openxmlformats.org/officeDocument/2006/relationships/tags" Target="../tags/tag1161.xml"/><Relationship Id="rId7" Type="http://schemas.openxmlformats.org/officeDocument/2006/relationships/tags" Target="../tags/tag1165.xml"/><Relationship Id="rId12" Type="http://schemas.openxmlformats.org/officeDocument/2006/relationships/tags" Target="../tags/tag1170.xml"/><Relationship Id="rId2" Type="http://schemas.openxmlformats.org/officeDocument/2006/relationships/tags" Target="../tags/tag1160.xml"/><Relationship Id="rId1" Type="http://schemas.openxmlformats.org/officeDocument/2006/relationships/tags" Target="../tags/tag1159.xml"/><Relationship Id="rId6" Type="http://schemas.openxmlformats.org/officeDocument/2006/relationships/tags" Target="../tags/tag1164.xml"/><Relationship Id="rId11" Type="http://schemas.openxmlformats.org/officeDocument/2006/relationships/tags" Target="../tags/tag1169.xml"/><Relationship Id="rId5" Type="http://schemas.openxmlformats.org/officeDocument/2006/relationships/tags" Target="../tags/tag1163.xml"/><Relationship Id="rId10" Type="http://schemas.openxmlformats.org/officeDocument/2006/relationships/tags" Target="../tags/tag1168.xml"/><Relationship Id="rId4" Type="http://schemas.openxmlformats.org/officeDocument/2006/relationships/tags" Target="../tags/tag1162.xml"/><Relationship Id="rId9" Type="http://schemas.openxmlformats.org/officeDocument/2006/relationships/tags" Target="../tags/tag1167.xml"/><Relationship Id="rId14" Type="http://schemas.openxmlformats.org/officeDocument/2006/relationships/image" Target="../media/image53.jpe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tags" Target="../tags/tag1173.xml"/><Relationship Id="rId2" Type="http://schemas.openxmlformats.org/officeDocument/2006/relationships/tags" Target="../tags/tag1172.xml"/><Relationship Id="rId1" Type="http://schemas.openxmlformats.org/officeDocument/2006/relationships/tags" Target="../tags/tag1171.xml"/><Relationship Id="rId5" Type="http://schemas.openxmlformats.org/officeDocument/2006/relationships/image" Target="../media/image157.jpeg"/><Relationship Id="rId4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tags" Target="../tags/tag1181.xml"/><Relationship Id="rId3" Type="http://schemas.openxmlformats.org/officeDocument/2006/relationships/tags" Target="../tags/tag1176.xml"/><Relationship Id="rId7" Type="http://schemas.openxmlformats.org/officeDocument/2006/relationships/tags" Target="../tags/tag1180.xml"/><Relationship Id="rId2" Type="http://schemas.openxmlformats.org/officeDocument/2006/relationships/tags" Target="../tags/tag1175.xml"/><Relationship Id="rId1" Type="http://schemas.openxmlformats.org/officeDocument/2006/relationships/tags" Target="../tags/tag1174.xml"/><Relationship Id="rId6" Type="http://schemas.openxmlformats.org/officeDocument/2006/relationships/tags" Target="../tags/tag1179.xml"/><Relationship Id="rId11" Type="http://schemas.openxmlformats.org/officeDocument/2006/relationships/image" Target="../media/image158.jpeg"/><Relationship Id="rId5" Type="http://schemas.openxmlformats.org/officeDocument/2006/relationships/tags" Target="../tags/tag1178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1177.xml"/><Relationship Id="rId9" Type="http://schemas.openxmlformats.org/officeDocument/2006/relationships/tags" Target="../tags/tag118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84.xml"/><Relationship Id="rId1" Type="http://schemas.openxmlformats.org/officeDocument/2006/relationships/tags" Target="../tags/tag1183.xml"/><Relationship Id="rId4" Type="http://schemas.openxmlformats.org/officeDocument/2006/relationships/image" Target="../media/image159.jpe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jpeg"/><Relationship Id="rId3" Type="http://schemas.openxmlformats.org/officeDocument/2006/relationships/tags" Target="../tags/tag1187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1186.xml"/><Relationship Id="rId1" Type="http://schemas.openxmlformats.org/officeDocument/2006/relationships/tags" Target="../tags/tag1185.xml"/><Relationship Id="rId6" Type="http://schemas.openxmlformats.org/officeDocument/2006/relationships/tags" Target="../tags/tag1190.xml"/><Relationship Id="rId5" Type="http://schemas.openxmlformats.org/officeDocument/2006/relationships/tags" Target="../tags/tag1189.xml"/><Relationship Id="rId4" Type="http://schemas.openxmlformats.org/officeDocument/2006/relationships/tags" Target="../tags/tag1188.xml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tags" Target="../tags/tag1198.xml"/><Relationship Id="rId3" Type="http://schemas.openxmlformats.org/officeDocument/2006/relationships/tags" Target="../tags/tag1193.xml"/><Relationship Id="rId7" Type="http://schemas.openxmlformats.org/officeDocument/2006/relationships/tags" Target="../tags/tag1197.xml"/><Relationship Id="rId2" Type="http://schemas.openxmlformats.org/officeDocument/2006/relationships/tags" Target="../tags/tag1192.xml"/><Relationship Id="rId1" Type="http://schemas.openxmlformats.org/officeDocument/2006/relationships/tags" Target="../tags/tag1191.xml"/><Relationship Id="rId6" Type="http://schemas.openxmlformats.org/officeDocument/2006/relationships/tags" Target="../tags/tag1196.xml"/><Relationship Id="rId5" Type="http://schemas.openxmlformats.org/officeDocument/2006/relationships/tags" Target="../tags/tag1195.xml"/><Relationship Id="rId10" Type="http://schemas.openxmlformats.org/officeDocument/2006/relationships/image" Target="../media/image161.jpeg"/><Relationship Id="rId4" Type="http://schemas.openxmlformats.org/officeDocument/2006/relationships/tags" Target="../tags/tag1194.xml"/><Relationship Id="rId9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tags" Target="../tags/tag1206.xml"/><Relationship Id="rId13" Type="http://schemas.openxmlformats.org/officeDocument/2006/relationships/image" Target="../media/image162.jpeg"/><Relationship Id="rId3" Type="http://schemas.openxmlformats.org/officeDocument/2006/relationships/tags" Target="../tags/tag1201.xml"/><Relationship Id="rId7" Type="http://schemas.openxmlformats.org/officeDocument/2006/relationships/tags" Target="../tags/tag1205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1200.xml"/><Relationship Id="rId1" Type="http://schemas.openxmlformats.org/officeDocument/2006/relationships/tags" Target="../tags/tag1199.xml"/><Relationship Id="rId6" Type="http://schemas.openxmlformats.org/officeDocument/2006/relationships/tags" Target="../tags/tag1204.xml"/><Relationship Id="rId11" Type="http://schemas.openxmlformats.org/officeDocument/2006/relationships/tags" Target="../tags/tag1209.xml"/><Relationship Id="rId5" Type="http://schemas.openxmlformats.org/officeDocument/2006/relationships/tags" Target="../tags/tag1203.xml"/><Relationship Id="rId10" Type="http://schemas.openxmlformats.org/officeDocument/2006/relationships/tags" Target="../tags/tag1208.xml"/><Relationship Id="rId4" Type="http://schemas.openxmlformats.org/officeDocument/2006/relationships/tags" Target="../tags/tag1202.xml"/><Relationship Id="rId9" Type="http://schemas.openxmlformats.org/officeDocument/2006/relationships/tags" Target="../tags/tag120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09.xml"/><Relationship Id="rId3" Type="http://schemas.openxmlformats.org/officeDocument/2006/relationships/tags" Target="../tags/tag104.xml"/><Relationship Id="rId7" Type="http://schemas.openxmlformats.org/officeDocument/2006/relationships/tags" Target="../tags/tag108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tags" Target="../tags/tag107.xml"/><Relationship Id="rId5" Type="http://schemas.openxmlformats.org/officeDocument/2006/relationships/tags" Target="../tags/tag106.xml"/><Relationship Id="rId10" Type="http://schemas.openxmlformats.org/officeDocument/2006/relationships/image" Target="../media/image16.jpeg"/><Relationship Id="rId4" Type="http://schemas.openxmlformats.org/officeDocument/2006/relationships/tags" Target="../tags/tag105.xml"/><Relationship Id="rId9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jpeg"/><Relationship Id="rId3" Type="http://schemas.openxmlformats.org/officeDocument/2006/relationships/tags" Target="../tags/tag1212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1211.xml"/><Relationship Id="rId1" Type="http://schemas.openxmlformats.org/officeDocument/2006/relationships/tags" Target="../tags/tag1210.xml"/><Relationship Id="rId6" Type="http://schemas.openxmlformats.org/officeDocument/2006/relationships/tags" Target="../tags/tag1215.xml"/><Relationship Id="rId5" Type="http://schemas.openxmlformats.org/officeDocument/2006/relationships/tags" Target="../tags/tag1214.xml"/><Relationship Id="rId4" Type="http://schemas.openxmlformats.org/officeDocument/2006/relationships/tags" Target="../tags/tag1213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tags" Target="../tags/tag1218.xml"/><Relationship Id="rId2" Type="http://schemas.openxmlformats.org/officeDocument/2006/relationships/tags" Target="../tags/tag1217.xml"/><Relationship Id="rId1" Type="http://schemas.openxmlformats.org/officeDocument/2006/relationships/tags" Target="../tags/tag1216.xml"/><Relationship Id="rId5" Type="http://schemas.openxmlformats.org/officeDocument/2006/relationships/image" Target="../media/image164.jpeg"/><Relationship Id="rId4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20.xml"/><Relationship Id="rId1" Type="http://schemas.openxmlformats.org/officeDocument/2006/relationships/tags" Target="../tags/tag1219.xml"/><Relationship Id="rId4" Type="http://schemas.openxmlformats.org/officeDocument/2006/relationships/image" Target="../media/image165.jpe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tags" Target="../tags/tag1223.xml"/><Relationship Id="rId7" Type="http://schemas.openxmlformats.org/officeDocument/2006/relationships/image" Target="../media/image53.jpeg"/><Relationship Id="rId2" Type="http://schemas.openxmlformats.org/officeDocument/2006/relationships/tags" Target="../tags/tag1222.xml"/><Relationship Id="rId1" Type="http://schemas.openxmlformats.org/officeDocument/2006/relationships/tags" Target="../tags/tag122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25.xml"/><Relationship Id="rId4" Type="http://schemas.openxmlformats.org/officeDocument/2006/relationships/tags" Target="../tags/tag1224.xml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tags" Target="../tags/tag1233.xml"/><Relationship Id="rId3" Type="http://schemas.openxmlformats.org/officeDocument/2006/relationships/tags" Target="../tags/tag1228.xml"/><Relationship Id="rId7" Type="http://schemas.openxmlformats.org/officeDocument/2006/relationships/tags" Target="../tags/tag1232.xml"/><Relationship Id="rId2" Type="http://schemas.openxmlformats.org/officeDocument/2006/relationships/tags" Target="../tags/tag1227.xml"/><Relationship Id="rId1" Type="http://schemas.openxmlformats.org/officeDocument/2006/relationships/tags" Target="../tags/tag1226.xml"/><Relationship Id="rId6" Type="http://schemas.openxmlformats.org/officeDocument/2006/relationships/tags" Target="../tags/tag1231.xml"/><Relationship Id="rId11" Type="http://schemas.openxmlformats.org/officeDocument/2006/relationships/image" Target="../media/image166.jpeg"/><Relationship Id="rId5" Type="http://schemas.openxmlformats.org/officeDocument/2006/relationships/tags" Target="../tags/tag1230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1229.xml"/><Relationship Id="rId9" Type="http://schemas.openxmlformats.org/officeDocument/2006/relationships/tags" Target="../tags/tag1234.xml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tags" Target="../tags/tag1242.xml"/><Relationship Id="rId3" Type="http://schemas.openxmlformats.org/officeDocument/2006/relationships/tags" Target="../tags/tag1237.xml"/><Relationship Id="rId7" Type="http://schemas.openxmlformats.org/officeDocument/2006/relationships/tags" Target="../tags/tag1241.xml"/><Relationship Id="rId2" Type="http://schemas.openxmlformats.org/officeDocument/2006/relationships/tags" Target="../tags/tag1236.xml"/><Relationship Id="rId1" Type="http://schemas.openxmlformats.org/officeDocument/2006/relationships/tags" Target="../tags/tag1235.xml"/><Relationship Id="rId6" Type="http://schemas.openxmlformats.org/officeDocument/2006/relationships/tags" Target="../tags/tag1240.xml"/><Relationship Id="rId5" Type="http://schemas.openxmlformats.org/officeDocument/2006/relationships/tags" Target="../tags/tag1239.xml"/><Relationship Id="rId10" Type="http://schemas.openxmlformats.org/officeDocument/2006/relationships/image" Target="../media/image167.jpeg"/><Relationship Id="rId4" Type="http://schemas.openxmlformats.org/officeDocument/2006/relationships/tags" Target="../tags/tag1238.xml"/><Relationship Id="rId9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tags" Target="../tags/tag1245.xml"/><Relationship Id="rId2" Type="http://schemas.openxmlformats.org/officeDocument/2006/relationships/tags" Target="../tags/tag1244.xml"/><Relationship Id="rId1" Type="http://schemas.openxmlformats.org/officeDocument/2006/relationships/tags" Target="../tags/tag1243.xml"/><Relationship Id="rId5" Type="http://schemas.openxmlformats.org/officeDocument/2006/relationships/image" Target="../media/image168.jpeg"/><Relationship Id="rId4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tags" Target="../tags/tag1253.xml"/><Relationship Id="rId13" Type="http://schemas.openxmlformats.org/officeDocument/2006/relationships/tags" Target="../tags/tag1258.xml"/><Relationship Id="rId18" Type="http://schemas.openxmlformats.org/officeDocument/2006/relationships/tags" Target="../tags/tag1263.xml"/><Relationship Id="rId3" Type="http://schemas.openxmlformats.org/officeDocument/2006/relationships/tags" Target="../tags/tag1248.xml"/><Relationship Id="rId7" Type="http://schemas.openxmlformats.org/officeDocument/2006/relationships/tags" Target="../tags/tag1252.xml"/><Relationship Id="rId12" Type="http://schemas.openxmlformats.org/officeDocument/2006/relationships/tags" Target="../tags/tag1257.xml"/><Relationship Id="rId17" Type="http://schemas.openxmlformats.org/officeDocument/2006/relationships/tags" Target="../tags/tag1262.xml"/><Relationship Id="rId2" Type="http://schemas.openxmlformats.org/officeDocument/2006/relationships/tags" Target="../tags/tag1247.xml"/><Relationship Id="rId16" Type="http://schemas.openxmlformats.org/officeDocument/2006/relationships/tags" Target="../tags/tag1261.xml"/><Relationship Id="rId20" Type="http://schemas.openxmlformats.org/officeDocument/2006/relationships/image" Target="../media/image169.jpeg"/><Relationship Id="rId1" Type="http://schemas.openxmlformats.org/officeDocument/2006/relationships/tags" Target="../tags/tag1246.xml"/><Relationship Id="rId6" Type="http://schemas.openxmlformats.org/officeDocument/2006/relationships/tags" Target="../tags/tag1251.xml"/><Relationship Id="rId11" Type="http://schemas.openxmlformats.org/officeDocument/2006/relationships/tags" Target="../tags/tag1256.xml"/><Relationship Id="rId5" Type="http://schemas.openxmlformats.org/officeDocument/2006/relationships/tags" Target="../tags/tag1250.xml"/><Relationship Id="rId15" Type="http://schemas.openxmlformats.org/officeDocument/2006/relationships/tags" Target="../tags/tag1260.xml"/><Relationship Id="rId10" Type="http://schemas.openxmlformats.org/officeDocument/2006/relationships/tags" Target="../tags/tag1255.xml"/><Relationship Id="rId19" Type="http://schemas.openxmlformats.org/officeDocument/2006/relationships/slideLayout" Target="../slideLayouts/slideLayout1.xml"/><Relationship Id="rId4" Type="http://schemas.openxmlformats.org/officeDocument/2006/relationships/tags" Target="../tags/tag1249.xml"/><Relationship Id="rId9" Type="http://schemas.openxmlformats.org/officeDocument/2006/relationships/tags" Target="../tags/tag1254.xml"/><Relationship Id="rId14" Type="http://schemas.openxmlformats.org/officeDocument/2006/relationships/tags" Target="../tags/tag1259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tags" Target="../tags/tag1266.xml"/><Relationship Id="rId2" Type="http://schemas.openxmlformats.org/officeDocument/2006/relationships/tags" Target="../tags/tag1265.xml"/><Relationship Id="rId1" Type="http://schemas.openxmlformats.org/officeDocument/2006/relationships/tags" Target="../tags/tag1264.xml"/><Relationship Id="rId5" Type="http://schemas.openxmlformats.org/officeDocument/2006/relationships/image" Target="../media/image170.jpeg"/><Relationship Id="rId4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tags" Target="../tags/tag1269.xml"/><Relationship Id="rId7" Type="http://schemas.openxmlformats.org/officeDocument/2006/relationships/image" Target="../media/image171.jpeg"/><Relationship Id="rId2" Type="http://schemas.openxmlformats.org/officeDocument/2006/relationships/tags" Target="../tags/tag1268.xml"/><Relationship Id="rId1" Type="http://schemas.openxmlformats.org/officeDocument/2006/relationships/tags" Target="../tags/tag126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71.xml"/><Relationship Id="rId4" Type="http://schemas.openxmlformats.org/officeDocument/2006/relationships/tags" Target="../tags/tag127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5" Type="http://schemas.openxmlformats.org/officeDocument/2006/relationships/image" Target="../media/image17.jpeg"/><Relationship Id="rId4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73.xml"/><Relationship Id="rId1" Type="http://schemas.openxmlformats.org/officeDocument/2006/relationships/tags" Target="../tags/tag1272.xml"/><Relationship Id="rId4" Type="http://schemas.openxmlformats.org/officeDocument/2006/relationships/image" Target="../media/image172.jpe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75.xml"/><Relationship Id="rId1" Type="http://schemas.openxmlformats.org/officeDocument/2006/relationships/tags" Target="../tags/tag1274.xml"/><Relationship Id="rId4" Type="http://schemas.openxmlformats.org/officeDocument/2006/relationships/image" Target="../media/image173.jpe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tags" Target="../tags/tag1278.xml"/><Relationship Id="rId2" Type="http://schemas.openxmlformats.org/officeDocument/2006/relationships/tags" Target="../tags/tag1277.xml"/><Relationship Id="rId1" Type="http://schemas.openxmlformats.org/officeDocument/2006/relationships/tags" Target="../tags/tag1276.xml"/><Relationship Id="rId5" Type="http://schemas.openxmlformats.org/officeDocument/2006/relationships/image" Target="../media/image174.jpeg"/><Relationship Id="rId4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1281.xml"/><Relationship Id="rId7" Type="http://schemas.openxmlformats.org/officeDocument/2006/relationships/tags" Target="../tags/tag1285.xml"/><Relationship Id="rId2" Type="http://schemas.openxmlformats.org/officeDocument/2006/relationships/tags" Target="../tags/tag1280.xml"/><Relationship Id="rId1" Type="http://schemas.openxmlformats.org/officeDocument/2006/relationships/tags" Target="../tags/tag1279.xml"/><Relationship Id="rId6" Type="http://schemas.openxmlformats.org/officeDocument/2006/relationships/tags" Target="../tags/tag1284.xml"/><Relationship Id="rId5" Type="http://schemas.openxmlformats.org/officeDocument/2006/relationships/tags" Target="../tags/tag1283.xml"/><Relationship Id="rId4" Type="http://schemas.openxmlformats.org/officeDocument/2006/relationships/tags" Target="../tags/tag1282.xml"/><Relationship Id="rId9" Type="http://schemas.openxmlformats.org/officeDocument/2006/relationships/image" Target="../media/image175.jpe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87.xml"/><Relationship Id="rId1" Type="http://schemas.openxmlformats.org/officeDocument/2006/relationships/tags" Target="../tags/tag1286.xml"/><Relationship Id="rId4" Type="http://schemas.openxmlformats.org/officeDocument/2006/relationships/image" Target="../media/image176.jpe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tags" Target="../tags/tag1295.xml"/><Relationship Id="rId13" Type="http://schemas.openxmlformats.org/officeDocument/2006/relationships/slideLayout" Target="../slideLayouts/slideLayout1.xml"/><Relationship Id="rId3" Type="http://schemas.openxmlformats.org/officeDocument/2006/relationships/tags" Target="../tags/tag1290.xml"/><Relationship Id="rId7" Type="http://schemas.openxmlformats.org/officeDocument/2006/relationships/tags" Target="../tags/tag1294.xml"/><Relationship Id="rId12" Type="http://schemas.openxmlformats.org/officeDocument/2006/relationships/tags" Target="../tags/tag1299.xml"/><Relationship Id="rId2" Type="http://schemas.openxmlformats.org/officeDocument/2006/relationships/tags" Target="../tags/tag1289.xml"/><Relationship Id="rId1" Type="http://schemas.openxmlformats.org/officeDocument/2006/relationships/tags" Target="../tags/tag1288.xml"/><Relationship Id="rId6" Type="http://schemas.openxmlformats.org/officeDocument/2006/relationships/tags" Target="../tags/tag1293.xml"/><Relationship Id="rId11" Type="http://schemas.openxmlformats.org/officeDocument/2006/relationships/tags" Target="../tags/tag1298.xml"/><Relationship Id="rId5" Type="http://schemas.openxmlformats.org/officeDocument/2006/relationships/tags" Target="../tags/tag1292.xml"/><Relationship Id="rId10" Type="http://schemas.openxmlformats.org/officeDocument/2006/relationships/tags" Target="../tags/tag1297.xml"/><Relationship Id="rId4" Type="http://schemas.openxmlformats.org/officeDocument/2006/relationships/tags" Target="../tags/tag1291.xml"/><Relationship Id="rId9" Type="http://schemas.openxmlformats.org/officeDocument/2006/relationships/tags" Target="../tags/tag1296.xml"/><Relationship Id="rId14" Type="http://schemas.openxmlformats.org/officeDocument/2006/relationships/image" Target="../media/image53.jpeg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jpeg"/><Relationship Id="rId3" Type="http://schemas.openxmlformats.org/officeDocument/2006/relationships/tags" Target="../tags/tag1302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1301.xml"/><Relationship Id="rId1" Type="http://schemas.openxmlformats.org/officeDocument/2006/relationships/tags" Target="../tags/tag1300.xml"/><Relationship Id="rId6" Type="http://schemas.openxmlformats.org/officeDocument/2006/relationships/tags" Target="../tags/tag1305.xml"/><Relationship Id="rId5" Type="http://schemas.openxmlformats.org/officeDocument/2006/relationships/tags" Target="../tags/tag1304.xml"/><Relationship Id="rId4" Type="http://schemas.openxmlformats.org/officeDocument/2006/relationships/tags" Target="../tags/tag1303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tags" Target="../tags/tag1308.xml"/><Relationship Id="rId2" Type="http://schemas.openxmlformats.org/officeDocument/2006/relationships/tags" Target="../tags/tag1307.xml"/><Relationship Id="rId1" Type="http://schemas.openxmlformats.org/officeDocument/2006/relationships/tags" Target="../tags/tag1306.xml"/><Relationship Id="rId5" Type="http://schemas.openxmlformats.org/officeDocument/2006/relationships/image" Target="../media/image178.jpeg"/><Relationship Id="rId4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tags" Target="../tags/tag1316.xml"/><Relationship Id="rId3" Type="http://schemas.openxmlformats.org/officeDocument/2006/relationships/tags" Target="../tags/tag1311.xml"/><Relationship Id="rId7" Type="http://schemas.openxmlformats.org/officeDocument/2006/relationships/tags" Target="../tags/tag1315.xml"/><Relationship Id="rId2" Type="http://schemas.openxmlformats.org/officeDocument/2006/relationships/tags" Target="../tags/tag1310.xml"/><Relationship Id="rId1" Type="http://schemas.openxmlformats.org/officeDocument/2006/relationships/tags" Target="../tags/tag1309.xml"/><Relationship Id="rId6" Type="http://schemas.openxmlformats.org/officeDocument/2006/relationships/tags" Target="../tags/tag1314.xml"/><Relationship Id="rId11" Type="http://schemas.openxmlformats.org/officeDocument/2006/relationships/image" Target="../media/image53.jpeg"/><Relationship Id="rId5" Type="http://schemas.openxmlformats.org/officeDocument/2006/relationships/tags" Target="../tags/tag1313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1312.xml"/><Relationship Id="rId9" Type="http://schemas.openxmlformats.org/officeDocument/2006/relationships/tags" Target="../tags/tag1317.xml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tags" Target="../tags/tag1325.xml"/><Relationship Id="rId3" Type="http://schemas.openxmlformats.org/officeDocument/2006/relationships/tags" Target="../tags/tag1320.xml"/><Relationship Id="rId7" Type="http://schemas.openxmlformats.org/officeDocument/2006/relationships/tags" Target="../tags/tag1324.xml"/><Relationship Id="rId2" Type="http://schemas.openxmlformats.org/officeDocument/2006/relationships/tags" Target="../tags/tag1319.xml"/><Relationship Id="rId1" Type="http://schemas.openxmlformats.org/officeDocument/2006/relationships/tags" Target="../tags/tag1318.xml"/><Relationship Id="rId6" Type="http://schemas.openxmlformats.org/officeDocument/2006/relationships/tags" Target="../tags/tag1323.xml"/><Relationship Id="rId5" Type="http://schemas.openxmlformats.org/officeDocument/2006/relationships/tags" Target="../tags/tag1322.xml"/><Relationship Id="rId10" Type="http://schemas.openxmlformats.org/officeDocument/2006/relationships/image" Target="../media/image179.jpeg"/><Relationship Id="rId4" Type="http://schemas.openxmlformats.org/officeDocument/2006/relationships/tags" Target="../tags/tag1321.xml"/><Relationship Id="rId9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7.xml"/><Relationship Id="rId4" Type="http://schemas.openxmlformats.org/officeDocument/2006/relationships/tags" Target="../tags/tag116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tags" Target="../tags/tag1328.xml"/><Relationship Id="rId7" Type="http://schemas.openxmlformats.org/officeDocument/2006/relationships/image" Target="../media/image180.jpeg"/><Relationship Id="rId2" Type="http://schemas.openxmlformats.org/officeDocument/2006/relationships/tags" Target="../tags/tag1327.xml"/><Relationship Id="rId1" Type="http://schemas.openxmlformats.org/officeDocument/2006/relationships/tags" Target="../tags/tag132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30.xml"/><Relationship Id="rId4" Type="http://schemas.openxmlformats.org/officeDocument/2006/relationships/tags" Target="../tags/tag1329.xml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tags" Target="../tags/tag1338.xml"/><Relationship Id="rId3" Type="http://schemas.openxmlformats.org/officeDocument/2006/relationships/tags" Target="../tags/tag1333.xml"/><Relationship Id="rId7" Type="http://schemas.openxmlformats.org/officeDocument/2006/relationships/tags" Target="../tags/tag1337.xml"/><Relationship Id="rId2" Type="http://schemas.openxmlformats.org/officeDocument/2006/relationships/tags" Target="../tags/tag1332.xml"/><Relationship Id="rId1" Type="http://schemas.openxmlformats.org/officeDocument/2006/relationships/tags" Target="../tags/tag1331.xml"/><Relationship Id="rId6" Type="http://schemas.openxmlformats.org/officeDocument/2006/relationships/tags" Target="../tags/tag1336.xml"/><Relationship Id="rId5" Type="http://schemas.openxmlformats.org/officeDocument/2006/relationships/tags" Target="../tags/tag1335.xml"/><Relationship Id="rId10" Type="http://schemas.openxmlformats.org/officeDocument/2006/relationships/image" Target="../media/image181.jpeg"/><Relationship Id="rId4" Type="http://schemas.openxmlformats.org/officeDocument/2006/relationships/tags" Target="../tags/tag1334.xml"/><Relationship Id="rId9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tags" Target="../tags/tag1341.xml"/><Relationship Id="rId7" Type="http://schemas.openxmlformats.org/officeDocument/2006/relationships/image" Target="../media/image182.jpeg"/><Relationship Id="rId2" Type="http://schemas.openxmlformats.org/officeDocument/2006/relationships/tags" Target="../tags/tag1340.xml"/><Relationship Id="rId1" Type="http://schemas.openxmlformats.org/officeDocument/2006/relationships/tags" Target="../tags/tag133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43.xml"/><Relationship Id="rId4" Type="http://schemas.openxmlformats.org/officeDocument/2006/relationships/tags" Target="../tags/tag1342.xml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tags" Target="../tags/tag1351.xml"/><Relationship Id="rId3" Type="http://schemas.openxmlformats.org/officeDocument/2006/relationships/tags" Target="../tags/tag1346.xml"/><Relationship Id="rId7" Type="http://schemas.openxmlformats.org/officeDocument/2006/relationships/tags" Target="../tags/tag1350.xml"/><Relationship Id="rId2" Type="http://schemas.openxmlformats.org/officeDocument/2006/relationships/tags" Target="../tags/tag1345.xml"/><Relationship Id="rId1" Type="http://schemas.openxmlformats.org/officeDocument/2006/relationships/tags" Target="../tags/tag1344.xml"/><Relationship Id="rId6" Type="http://schemas.openxmlformats.org/officeDocument/2006/relationships/tags" Target="../tags/tag1349.xml"/><Relationship Id="rId5" Type="http://schemas.openxmlformats.org/officeDocument/2006/relationships/tags" Target="../tags/tag1348.xml"/><Relationship Id="rId10" Type="http://schemas.openxmlformats.org/officeDocument/2006/relationships/image" Target="../media/image183.jpeg"/><Relationship Id="rId4" Type="http://schemas.openxmlformats.org/officeDocument/2006/relationships/tags" Target="../tags/tag1347.xml"/><Relationship Id="rId9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tags" Target="../tags/tag1354.xml"/><Relationship Id="rId2" Type="http://schemas.openxmlformats.org/officeDocument/2006/relationships/tags" Target="../tags/tag1353.xml"/><Relationship Id="rId1" Type="http://schemas.openxmlformats.org/officeDocument/2006/relationships/tags" Target="../tags/tag1352.xml"/><Relationship Id="rId5" Type="http://schemas.openxmlformats.org/officeDocument/2006/relationships/image" Target="../media/image184.jpeg"/><Relationship Id="rId4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tags" Target="../tags/tag1357.xml"/><Relationship Id="rId2" Type="http://schemas.openxmlformats.org/officeDocument/2006/relationships/tags" Target="../tags/tag1356.xml"/><Relationship Id="rId1" Type="http://schemas.openxmlformats.org/officeDocument/2006/relationships/tags" Target="../tags/tag1355.xml"/><Relationship Id="rId5" Type="http://schemas.openxmlformats.org/officeDocument/2006/relationships/image" Target="../media/image185.jpeg"/><Relationship Id="rId4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tags" Target="../tags/tag1360.xml"/><Relationship Id="rId2" Type="http://schemas.openxmlformats.org/officeDocument/2006/relationships/tags" Target="../tags/tag1359.xml"/><Relationship Id="rId1" Type="http://schemas.openxmlformats.org/officeDocument/2006/relationships/tags" Target="../tags/tag1358.xml"/><Relationship Id="rId5" Type="http://schemas.openxmlformats.org/officeDocument/2006/relationships/image" Target="../media/image186.jpeg"/><Relationship Id="rId4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tags" Target="../tags/tag1363.xml"/><Relationship Id="rId2" Type="http://schemas.openxmlformats.org/officeDocument/2006/relationships/tags" Target="../tags/tag1362.xml"/><Relationship Id="rId1" Type="http://schemas.openxmlformats.org/officeDocument/2006/relationships/tags" Target="../tags/tag1361.xml"/><Relationship Id="rId5" Type="http://schemas.openxmlformats.org/officeDocument/2006/relationships/image" Target="../media/image187.jpeg"/><Relationship Id="rId4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tags" Target="../tags/tag1366.xml"/><Relationship Id="rId7" Type="http://schemas.openxmlformats.org/officeDocument/2006/relationships/image" Target="../media/image188.jpeg"/><Relationship Id="rId2" Type="http://schemas.openxmlformats.org/officeDocument/2006/relationships/tags" Target="../tags/tag1365.xml"/><Relationship Id="rId1" Type="http://schemas.openxmlformats.org/officeDocument/2006/relationships/tags" Target="../tags/tag136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68.xml"/><Relationship Id="rId4" Type="http://schemas.openxmlformats.org/officeDocument/2006/relationships/tags" Target="../tags/tag1367.xml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tags" Target="../tags/tag1376.xml"/><Relationship Id="rId3" Type="http://schemas.openxmlformats.org/officeDocument/2006/relationships/tags" Target="../tags/tag1371.xml"/><Relationship Id="rId7" Type="http://schemas.openxmlformats.org/officeDocument/2006/relationships/tags" Target="../tags/tag1375.xml"/><Relationship Id="rId2" Type="http://schemas.openxmlformats.org/officeDocument/2006/relationships/tags" Target="../tags/tag1370.xml"/><Relationship Id="rId1" Type="http://schemas.openxmlformats.org/officeDocument/2006/relationships/tags" Target="../tags/tag1369.xml"/><Relationship Id="rId6" Type="http://schemas.openxmlformats.org/officeDocument/2006/relationships/tags" Target="../tags/tag1374.xml"/><Relationship Id="rId5" Type="http://schemas.openxmlformats.org/officeDocument/2006/relationships/tags" Target="../tags/tag1373.xml"/><Relationship Id="rId10" Type="http://schemas.openxmlformats.org/officeDocument/2006/relationships/image" Target="../media/image189.jpeg"/><Relationship Id="rId4" Type="http://schemas.openxmlformats.org/officeDocument/2006/relationships/tags" Target="../tags/tag1372.xml"/><Relationship Id="rId9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tags" Target="../tags/tag120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tags" Target="../tags/tag1384.xml"/><Relationship Id="rId3" Type="http://schemas.openxmlformats.org/officeDocument/2006/relationships/tags" Target="../tags/tag1379.xml"/><Relationship Id="rId7" Type="http://schemas.openxmlformats.org/officeDocument/2006/relationships/tags" Target="../tags/tag1383.xml"/><Relationship Id="rId2" Type="http://schemas.openxmlformats.org/officeDocument/2006/relationships/tags" Target="../tags/tag1378.xml"/><Relationship Id="rId1" Type="http://schemas.openxmlformats.org/officeDocument/2006/relationships/tags" Target="../tags/tag1377.xml"/><Relationship Id="rId6" Type="http://schemas.openxmlformats.org/officeDocument/2006/relationships/tags" Target="../tags/tag1382.xml"/><Relationship Id="rId11" Type="http://schemas.openxmlformats.org/officeDocument/2006/relationships/image" Target="../media/image53.jpeg"/><Relationship Id="rId5" Type="http://schemas.openxmlformats.org/officeDocument/2006/relationships/tags" Target="../tags/tag1381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1380.xml"/><Relationship Id="rId9" Type="http://schemas.openxmlformats.org/officeDocument/2006/relationships/tags" Target="../tags/tag1385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tags" Target="../tags/tag1388.xml"/><Relationship Id="rId7" Type="http://schemas.openxmlformats.org/officeDocument/2006/relationships/image" Target="../media/image53.jpeg"/><Relationship Id="rId2" Type="http://schemas.openxmlformats.org/officeDocument/2006/relationships/tags" Target="../tags/tag1387.xml"/><Relationship Id="rId1" Type="http://schemas.openxmlformats.org/officeDocument/2006/relationships/tags" Target="../tags/tag138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90.xml"/><Relationship Id="rId4" Type="http://schemas.openxmlformats.org/officeDocument/2006/relationships/tags" Target="../tags/tag1389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tags" Target="../tags/tag1393.xml"/><Relationship Id="rId2" Type="http://schemas.openxmlformats.org/officeDocument/2006/relationships/tags" Target="../tags/tag1392.xml"/><Relationship Id="rId1" Type="http://schemas.openxmlformats.org/officeDocument/2006/relationships/tags" Target="../tags/tag1391.xml"/><Relationship Id="rId5" Type="http://schemas.openxmlformats.org/officeDocument/2006/relationships/image" Target="../media/image190.jpeg"/><Relationship Id="rId4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tags" Target="../tags/tag1396.xml"/><Relationship Id="rId2" Type="http://schemas.openxmlformats.org/officeDocument/2006/relationships/tags" Target="../tags/tag1395.xml"/><Relationship Id="rId1" Type="http://schemas.openxmlformats.org/officeDocument/2006/relationships/tags" Target="../tags/tag1394.xml"/><Relationship Id="rId5" Type="http://schemas.openxmlformats.org/officeDocument/2006/relationships/image" Target="../media/image191.jpeg"/><Relationship Id="rId4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126.xml"/><Relationship Id="rId7" Type="http://schemas.openxmlformats.org/officeDocument/2006/relationships/image" Target="../media/image19.jpeg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8.xml"/><Relationship Id="rId4" Type="http://schemas.openxmlformats.org/officeDocument/2006/relationships/tags" Target="../tags/tag12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36.xml"/><Relationship Id="rId3" Type="http://schemas.openxmlformats.org/officeDocument/2006/relationships/tags" Target="../tags/tag131.xml"/><Relationship Id="rId7" Type="http://schemas.openxmlformats.org/officeDocument/2006/relationships/tags" Target="../tags/tag135.xml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10" Type="http://schemas.openxmlformats.org/officeDocument/2006/relationships/image" Target="../media/image20.jpeg"/><Relationship Id="rId4" Type="http://schemas.openxmlformats.org/officeDocument/2006/relationships/tags" Target="../tags/tag132.xml"/><Relationship Id="rId9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144.xml"/><Relationship Id="rId3" Type="http://schemas.openxmlformats.org/officeDocument/2006/relationships/tags" Target="../tags/tag139.xml"/><Relationship Id="rId7" Type="http://schemas.openxmlformats.org/officeDocument/2006/relationships/tags" Target="../tags/tag143.xml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10" Type="http://schemas.openxmlformats.org/officeDocument/2006/relationships/image" Target="../media/image21.jpeg"/><Relationship Id="rId4" Type="http://schemas.openxmlformats.org/officeDocument/2006/relationships/tags" Target="../tags/tag140.xml"/><Relationship Id="rId9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52.xml"/><Relationship Id="rId3" Type="http://schemas.openxmlformats.org/officeDocument/2006/relationships/tags" Target="../tags/tag147.xml"/><Relationship Id="rId7" Type="http://schemas.openxmlformats.org/officeDocument/2006/relationships/tags" Target="../tags/tag151.xml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tags" Target="../tags/tag150.xml"/><Relationship Id="rId5" Type="http://schemas.openxmlformats.org/officeDocument/2006/relationships/tags" Target="../tags/tag149.xml"/><Relationship Id="rId10" Type="http://schemas.openxmlformats.org/officeDocument/2006/relationships/image" Target="../media/image21.jpeg"/><Relationship Id="rId4" Type="http://schemas.openxmlformats.org/officeDocument/2006/relationships/tags" Target="../tags/tag148.xml"/><Relationship Id="rId9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155.xml"/><Relationship Id="rId7" Type="http://schemas.openxmlformats.org/officeDocument/2006/relationships/image" Target="../media/image22.jpeg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57.xml"/><Relationship Id="rId4" Type="http://schemas.openxmlformats.org/officeDocument/2006/relationships/tags" Target="../tags/tag15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165.xml"/><Relationship Id="rId3" Type="http://schemas.openxmlformats.org/officeDocument/2006/relationships/tags" Target="../tags/tag160.xml"/><Relationship Id="rId7" Type="http://schemas.openxmlformats.org/officeDocument/2006/relationships/tags" Target="../tags/tag164.xml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6" Type="http://schemas.openxmlformats.org/officeDocument/2006/relationships/tags" Target="../tags/tag163.xml"/><Relationship Id="rId5" Type="http://schemas.openxmlformats.org/officeDocument/2006/relationships/tags" Target="../tags/tag162.xml"/><Relationship Id="rId10" Type="http://schemas.openxmlformats.org/officeDocument/2006/relationships/image" Target="../media/image23.jpeg"/><Relationship Id="rId4" Type="http://schemas.openxmlformats.org/officeDocument/2006/relationships/tags" Target="../tags/tag161.xml"/><Relationship Id="rId9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image" Target="../media/image24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6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4" Type="http://schemas.openxmlformats.org/officeDocument/2006/relationships/image" Target="../media/image25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tags" Target="../tags/tag174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4" Type="http://schemas.openxmlformats.org/officeDocument/2006/relationships/tags" Target="../tags/tag17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6" Type="http://schemas.openxmlformats.org/officeDocument/2006/relationships/image" Target="../media/image28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8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185.xml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5" Type="http://schemas.openxmlformats.org/officeDocument/2006/relationships/image" Target="../media/image29.jpeg"/><Relationship Id="rId4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5" Type="http://schemas.openxmlformats.org/officeDocument/2006/relationships/image" Target="../media/image30.jpeg"/><Relationship Id="rId4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191.xml"/><Relationship Id="rId2" Type="http://schemas.openxmlformats.org/officeDocument/2006/relationships/tags" Target="../tags/tag190.xml"/><Relationship Id="rId1" Type="http://schemas.openxmlformats.org/officeDocument/2006/relationships/tags" Target="../tags/tag189.xml"/><Relationship Id="rId6" Type="http://schemas.openxmlformats.org/officeDocument/2006/relationships/image" Target="../media/image31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9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200.xml"/><Relationship Id="rId3" Type="http://schemas.openxmlformats.org/officeDocument/2006/relationships/tags" Target="../tags/tag195.xml"/><Relationship Id="rId7" Type="http://schemas.openxmlformats.org/officeDocument/2006/relationships/tags" Target="../tags/tag199.xml"/><Relationship Id="rId2" Type="http://schemas.openxmlformats.org/officeDocument/2006/relationships/tags" Target="../tags/tag194.xml"/><Relationship Id="rId1" Type="http://schemas.openxmlformats.org/officeDocument/2006/relationships/tags" Target="../tags/tag193.xml"/><Relationship Id="rId6" Type="http://schemas.openxmlformats.org/officeDocument/2006/relationships/tags" Target="../tags/tag198.xml"/><Relationship Id="rId11" Type="http://schemas.openxmlformats.org/officeDocument/2006/relationships/image" Target="../media/image32.jpeg"/><Relationship Id="rId5" Type="http://schemas.openxmlformats.org/officeDocument/2006/relationships/tags" Target="../tags/tag197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196.xml"/><Relationship Id="rId9" Type="http://schemas.openxmlformats.org/officeDocument/2006/relationships/tags" Target="../tags/tag20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204.xml"/><Relationship Id="rId7" Type="http://schemas.openxmlformats.org/officeDocument/2006/relationships/tags" Target="../tags/tag208.xml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6" Type="http://schemas.openxmlformats.org/officeDocument/2006/relationships/tags" Target="../tags/tag207.xml"/><Relationship Id="rId5" Type="http://schemas.openxmlformats.org/officeDocument/2006/relationships/tags" Target="../tags/tag206.xml"/><Relationship Id="rId10" Type="http://schemas.openxmlformats.org/officeDocument/2006/relationships/hyperlink" Target="https://networkencyclopedia.com/ip-address/" TargetMode="External"/><Relationship Id="rId4" Type="http://schemas.openxmlformats.org/officeDocument/2006/relationships/tags" Target="../tags/tag205.xml"/><Relationship Id="rId9" Type="http://schemas.openxmlformats.org/officeDocument/2006/relationships/image" Target="../media/image3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3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tags" Target="../tags/tag211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210.xml"/><Relationship Id="rId1" Type="http://schemas.openxmlformats.org/officeDocument/2006/relationships/tags" Target="../tags/tag209.xml"/><Relationship Id="rId6" Type="http://schemas.openxmlformats.org/officeDocument/2006/relationships/tags" Target="../tags/tag214.xml"/><Relationship Id="rId5" Type="http://schemas.openxmlformats.org/officeDocument/2006/relationships/tags" Target="../tags/tag213.xml"/><Relationship Id="rId4" Type="http://schemas.openxmlformats.org/officeDocument/2006/relationships/tags" Target="../tags/tag2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217.xml"/><Relationship Id="rId7" Type="http://schemas.openxmlformats.org/officeDocument/2006/relationships/image" Target="../media/image35.jpeg"/><Relationship Id="rId2" Type="http://schemas.openxmlformats.org/officeDocument/2006/relationships/tags" Target="../tags/tag216.xml"/><Relationship Id="rId1" Type="http://schemas.openxmlformats.org/officeDocument/2006/relationships/tags" Target="../tags/tag21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19.xml"/><Relationship Id="rId4" Type="http://schemas.openxmlformats.org/officeDocument/2006/relationships/tags" Target="../tags/tag218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222.xml"/><Relationship Id="rId7" Type="http://schemas.openxmlformats.org/officeDocument/2006/relationships/tags" Target="../tags/tag226.xml"/><Relationship Id="rId2" Type="http://schemas.openxmlformats.org/officeDocument/2006/relationships/tags" Target="../tags/tag221.xml"/><Relationship Id="rId1" Type="http://schemas.openxmlformats.org/officeDocument/2006/relationships/tags" Target="../tags/tag220.xml"/><Relationship Id="rId6" Type="http://schemas.openxmlformats.org/officeDocument/2006/relationships/tags" Target="../tags/tag225.xml"/><Relationship Id="rId5" Type="http://schemas.openxmlformats.org/officeDocument/2006/relationships/tags" Target="../tags/tag224.xml"/><Relationship Id="rId4" Type="http://schemas.openxmlformats.org/officeDocument/2006/relationships/tags" Target="../tags/tag223.xml"/><Relationship Id="rId9" Type="http://schemas.openxmlformats.org/officeDocument/2006/relationships/image" Target="../media/image36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234.xml"/><Relationship Id="rId13" Type="http://schemas.openxmlformats.org/officeDocument/2006/relationships/image" Target="../media/image37.jpeg"/><Relationship Id="rId3" Type="http://schemas.openxmlformats.org/officeDocument/2006/relationships/tags" Target="../tags/tag229.xml"/><Relationship Id="rId7" Type="http://schemas.openxmlformats.org/officeDocument/2006/relationships/tags" Target="../tags/tag233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228.xml"/><Relationship Id="rId1" Type="http://schemas.openxmlformats.org/officeDocument/2006/relationships/tags" Target="../tags/tag227.xml"/><Relationship Id="rId6" Type="http://schemas.openxmlformats.org/officeDocument/2006/relationships/tags" Target="../tags/tag232.xml"/><Relationship Id="rId11" Type="http://schemas.openxmlformats.org/officeDocument/2006/relationships/tags" Target="../tags/tag237.xml"/><Relationship Id="rId5" Type="http://schemas.openxmlformats.org/officeDocument/2006/relationships/tags" Target="../tags/tag231.xml"/><Relationship Id="rId10" Type="http://schemas.openxmlformats.org/officeDocument/2006/relationships/tags" Target="../tags/tag236.xml"/><Relationship Id="rId4" Type="http://schemas.openxmlformats.org/officeDocument/2006/relationships/tags" Target="../tags/tag230.xml"/><Relationship Id="rId9" Type="http://schemas.openxmlformats.org/officeDocument/2006/relationships/tags" Target="../tags/tag23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240.xml"/><Relationship Id="rId7" Type="http://schemas.openxmlformats.org/officeDocument/2006/relationships/tags" Target="../tags/tag244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tags" Target="../tags/tag243.xml"/><Relationship Id="rId5" Type="http://schemas.openxmlformats.org/officeDocument/2006/relationships/tags" Target="../tags/tag242.xml"/><Relationship Id="rId4" Type="http://schemas.openxmlformats.org/officeDocument/2006/relationships/tags" Target="../tags/tag241.xml"/><Relationship Id="rId9" Type="http://schemas.openxmlformats.org/officeDocument/2006/relationships/image" Target="../media/image38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tags" Target="../tags/tag247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246.xml"/><Relationship Id="rId1" Type="http://schemas.openxmlformats.org/officeDocument/2006/relationships/tags" Target="../tags/tag245.xml"/><Relationship Id="rId6" Type="http://schemas.openxmlformats.org/officeDocument/2006/relationships/tags" Target="../tags/tag250.xml"/><Relationship Id="rId5" Type="http://schemas.openxmlformats.org/officeDocument/2006/relationships/tags" Target="../tags/tag249.xml"/><Relationship Id="rId4" Type="http://schemas.openxmlformats.org/officeDocument/2006/relationships/tags" Target="../tags/tag248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tags" Target="../tags/tag258.xml"/><Relationship Id="rId3" Type="http://schemas.openxmlformats.org/officeDocument/2006/relationships/tags" Target="../tags/tag253.xml"/><Relationship Id="rId7" Type="http://schemas.openxmlformats.org/officeDocument/2006/relationships/tags" Target="../tags/tag257.xml"/><Relationship Id="rId2" Type="http://schemas.openxmlformats.org/officeDocument/2006/relationships/tags" Target="../tags/tag252.xml"/><Relationship Id="rId1" Type="http://schemas.openxmlformats.org/officeDocument/2006/relationships/tags" Target="../tags/tag251.xml"/><Relationship Id="rId6" Type="http://schemas.openxmlformats.org/officeDocument/2006/relationships/tags" Target="../tags/tag256.xml"/><Relationship Id="rId11" Type="http://schemas.openxmlformats.org/officeDocument/2006/relationships/image" Target="../media/image39.jpeg"/><Relationship Id="rId5" Type="http://schemas.openxmlformats.org/officeDocument/2006/relationships/tags" Target="../tags/tag255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254.xml"/><Relationship Id="rId9" Type="http://schemas.openxmlformats.org/officeDocument/2006/relationships/tags" Target="../tags/tag259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tags" Target="../tags/tag267.xml"/><Relationship Id="rId13" Type="http://schemas.openxmlformats.org/officeDocument/2006/relationships/slideLayout" Target="../slideLayouts/slideLayout1.xml"/><Relationship Id="rId3" Type="http://schemas.openxmlformats.org/officeDocument/2006/relationships/tags" Target="../tags/tag262.xml"/><Relationship Id="rId7" Type="http://schemas.openxmlformats.org/officeDocument/2006/relationships/tags" Target="../tags/tag266.xml"/><Relationship Id="rId12" Type="http://schemas.openxmlformats.org/officeDocument/2006/relationships/tags" Target="../tags/tag271.xml"/><Relationship Id="rId2" Type="http://schemas.openxmlformats.org/officeDocument/2006/relationships/tags" Target="../tags/tag261.xml"/><Relationship Id="rId1" Type="http://schemas.openxmlformats.org/officeDocument/2006/relationships/tags" Target="../tags/tag260.xml"/><Relationship Id="rId6" Type="http://schemas.openxmlformats.org/officeDocument/2006/relationships/tags" Target="../tags/tag265.xml"/><Relationship Id="rId11" Type="http://schemas.openxmlformats.org/officeDocument/2006/relationships/tags" Target="../tags/tag270.xml"/><Relationship Id="rId5" Type="http://schemas.openxmlformats.org/officeDocument/2006/relationships/tags" Target="../tags/tag264.xml"/><Relationship Id="rId10" Type="http://schemas.openxmlformats.org/officeDocument/2006/relationships/tags" Target="../tags/tag269.xml"/><Relationship Id="rId4" Type="http://schemas.openxmlformats.org/officeDocument/2006/relationships/tags" Target="../tags/tag263.xml"/><Relationship Id="rId9" Type="http://schemas.openxmlformats.org/officeDocument/2006/relationships/tags" Target="../tags/tag268.xml"/><Relationship Id="rId14" Type="http://schemas.openxmlformats.org/officeDocument/2006/relationships/image" Target="../media/image40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tags" Target="../tags/tag279.xml"/><Relationship Id="rId13" Type="http://schemas.openxmlformats.org/officeDocument/2006/relationships/tags" Target="../tags/tag284.xml"/><Relationship Id="rId3" Type="http://schemas.openxmlformats.org/officeDocument/2006/relationships/tags" Target="../tags/tag274.xml"/><Relationship Id="rId7" Type="http://schemas.openxmlformats.org/officeDocument/2006/relationships/tags" Target="../tags/tag278.xml"/><Relationship Id="rId12" Type="http://schemas.openxmlformats.org/officeDocument/2006/relationships/tags" Target="../tags/tag283.xml"/><Relationship Id="rId2" Type="http://schemas.openxmlformats.org/officeDocument/2006/relationships/tags" Target="../tags/tag273.xml"/><Relationship Id="rId1" Type="http://schemas.openxmlformats.org/officeDocument/2006/relationships/tags" Target="../tags/tag272.xml"/><Relationship Id="rId6" Type="http://schemas.openxmlformats.org/officeDocument/2006/relationships/tags" Target="../tags/tag277.xml"/><Relationship Id="rId11" Type="http://schemas.openxmlformats.org/officeDocument/2006/relationships/tags" Target="../tags/tag282.xml"/><Relationship Id="rId5" Type="http://schemas.openxmlformats.org/officeDocument/2006/relationships/tags" Target="../tags/tag276.xml"/><Relationship Id="rId15" Type="http://schemas.openxmlformats.org/officeDocument/2006/relationships/image" Target="../media/image41.jpeg"/><Relationship Id="rId10" Type="http://schemas.openxmlformats.org/officeDocument/2006/relationships/tags" Target="../tags/tag281.xml"/><Relationship Id="rId4" Type="http://schemas.openxmlformats.org/officeDocument/2006/relationships/tags" Target="../tags/tag275.xml"/><Relationship Id="rId9" Type="http://schemas.openxmlformats.org/officeDocument/2006/relationships/tags" Target="../tags/tag280.xml"/><Relationship Id="rId14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tags" Target="../tags/tag292.xml"/><Relationship Id="rId3" Type="http://schemas.openxmlformats.org/officeDocument/2006/relationships/tags" Target="../tags/tag287.xml"/><Relationship Id="rId7" Type="http://schemas.openxmlformats.org/officeDocument/2006/relationships/tags" Target="../tags/tag291.xml"/><Relationship Id="rId2" Type="http://schemas.openxmlformats.org/officeDocument/2006/relationships/tags" Target="../tags/tag286.xml"/><Relationship Id="rId1" Type="http://schemas.openxmlformats.org/officeDocument/2006/relationships/tags" Target="../tags/tag285.xml"/><Relationship Id="rId6" Type="http://schemas.openxmlformats.org/officeDocument/2006/relationships/tags" Target="../tags/tag290.xml"/><Relationship Id="rId5" Type="http://schemas.openxmlformats.org/officeDocument/2006/relationships/tags" Target="../tags/tag289.xml"/><Relationship Id="rId10" Type="http://schemas.openxmlformats.org/officeDocument/2006/relationships/image" Target="../media/image42.jpeg"/><Relationship Id="rId4" Type="http://schemas.openxmlformats.org/officeDocument/2006/relationships/tags" Target="../tags/tag288.xml"/><Relationship Id="rId9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3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0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tags" Target="../tags/tag300.xml"/><Relationship Id="rId13" Type="http://schemas.openxmlformats.org/officeDocument/2006/relationships/image" Target="../media/image43.jpeg"/><Relationship Id="rId3" Type="http://schemas.openxmlformats.org/officeDocument/2006/relationships/tags" Target="../tags/tag295.xml"/><Relationship Id="rId7" Type="http://schemas.openxmlformats.org/officeDocument/2006/relationships/tags" Target="../tags/tag299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294.xml"/><Relationship Id="rId1" Type="http://schemas.openxmlformats.org/officeDocument/2006/relationships/tags" Target="../tags/tag293.xml"/><Relationship Id="rId6" Type="http://schemas.openxmlformats.org/officeDocument/2006/relationships/tags" Target="../tags/tag298.xml"/><Relationship Id="rId11" Type="http://schemas.openxmlformats.org/officeDocument/2006/relationships/tags" Target="../tags/tag303.xml"/><Relationship Id="rId5" Type="http://schemas.openxmlformats.org/officeDocument/2006/relationships/tags" Target="../tags/tag297.xml"/><Relationship Id="rId10" Type="http://schemas.openxmlformats.org/officeDocument/2006/relationships/tags" Target="../tags/tag302.xml"/><Relationship Id="rId4" Type="http://schemas.openxmlformats.org/officeDocument/2006/relationships/tags" Target="../tags/tag296.xml"/><Relationship Id="rId9" Type="http://schemas.openxmlformats.org/officeDocument/2006/relationships/tags" Target="../tags/tag30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tags" Target="../tags/tag306.xml"/><Relationship Id="rId2" Type="http://schemas.openxmlformats.org/officeDocument/2006/relationships/tags" Target="../tags/tag305.xml"/><Relationship Id="rId1" Type="http://schemas.openxmlformats.org/officeDocument/2006/relationships/tags" Target="../tags/tag304.xml"/><Relationship Id="rId5" Type="http://schemas.openxmlformats.org/officeDocument/2006/relationships/image" Target="../media/image44.jpeg"/><Relationship Id="rId4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309.xml"/><Relationship Id="rId2" Type="http://schemas.openxmlformats.org/officeDocument/2006/relationships/tags" Target="../tags/tag308.xml"/><Relationship Id="rId1" Type="http://schemas.openxmlformats.org/officeDocument/2006/relationships/tags" Target="../tags/tag307.xml"/><Relationship Id="rId5" Type="http://schemas.openxmlformats.org/officeDocument/2006/relationships/image" Target="../media/image45.jpeg"/><Relationship Id="rId4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312.xml"/><Relationship Id="rId2" Type="http://schemas.openxmlformats.org/officeDocument/2006/relationships/tags" Target="../tags/tag311.xml"/><Relationship Id="rId1" Type="http://schemas.openxmlformats.org/officeDocument/2006/relationships/tags" Target="../tags/tag310.xml"/><Relationship Id="rId5" Type="http://schemas.openxmlformats.org/officeDocument/2006/relationships/image" Target="../media/image46.jpeg"/><Relationship Id="rId4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14.xml"/><Relationship Id="rId1" Type="http://schemas.openxmlformats.org/officeDocument/2006/relationships/tags" Target="../tags/tag313.xml"/><Relationship Id="rId4" Type="http://schemas.openxmlformats.org/officeDocument/2006/relationships/image" Target="../media/image47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16.xml"/><Relationship Id="rId1" Type="http://schemas.openxmlformats.org/officeDocument/2006/relationships/tags" Target="../tags/tag315.xml"/><Relationship Id="rId4" Type="http://schemas.openxmlformats.org/officeDocument/2006/relationships/image" Target="../media/image48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tags" Target="../tags/tag319.xml"/><Relationship Id="rId7" Type="http://schemas.openxmlformats.org/officeDocument/2006/relationships/image" Target="../media/image49.jpeg"/><Relationship Id="rId2" Type="http://schemas.openxmlformats.org/officeDocument/2006/relationships/tags" Target="../tags/tag318.xml"/><Relationship Id="rId1" Type="http://schemas.openxmlformats.org/officeDocument/2006/relationships/tags" Target="../tags/tag31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21.xml"/><Relationship Id="rId4" Type="http://schemas.openxmlformats.org/officeDocument/2006/relationships/tags" Target="../tags/tag32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23.xml"/><Relationship Id="rId1" Type="http://schemas.openxmlformats.org/officeDocument/2006/relationships/tags" Target="../tags/tag322.xml"/><Relationship Id="rId4" Type="http://schemas.openxmlformats.org/officeDocument/2006/relationships/image" Target="../media/image50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25.xml"/><Relationship Id="rId1" Type="http://schemas.openxmlformats.org/officeDocument/2006/relationships/tags" Target="../tags/tag324.xml"/><Relationship Id="rId4" Type="http://schemas.openxmlformats.org/officeDocument/2006/relationships/image" Target="../media/image51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27.xml"/><Relationship Id="rId1" Type="http://schemas.openxmlformats.org/officeDocument/2006/relationships/tags" Target="../tags/tag326.xml"/><Relationship Id="rId4" Type="http://schemas.openxmlformats.org/officeDocument/2006/relationships/image" Target="../media/image5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9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330.xml"/><Relationship Id="rId7" Type="http://schemas.openxmlformats.org/officeDocument/2006/relationships/tags" Target="../tags/tag334.xml"/><Relationship Id="rId2" Type="http://schemas.openxmlformats.org/officeDocument/2006/relationships/tags" Target="../tags/tag329.xml"/><Relationship Id="rId1" Type="http://schemas.openxmlformats.org/officeDocument/2006/relationships/tags" Target="../tags/tag328.xml"/><Relationship Id="rId6" Type="http://schemas.openxmlformats.org/officeDocument/2006/relationships/tags" Target="../tags/tag333.xml"/><Relationship Id="rId5" Type="http://schemas.openxmlformats.org/officeDocument/2006/relationships/tags" Target="../tags/tag332.xml"/><Relationship Id="rId4" Type="http://schemas.openxmlformats.org/officeDocument/2006/relationships/tags" Target="../tags/tag331.xml"/><Relationship Id="rId9" Type="http://schemas.openxmlformats.org/officeDocument/2006/relationships/image" Target="../media/image53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tags" Target="../tags/tag337.xml"/><Relationship Id="rId7" Type="http://schemas.openxmlformats.org/officeDocument/2006/relationships/image" Target="../media/image53.jpeg"/><Relationship Id="rId2" Type="http://schemas.openxmlformats.org/officeDocument/2006/relationships/tags" Target="../tags/tag336.xml"/><Relationship Id="rId1" Type="http://schemas.openxmlformats.org/officeDocument/2006/relationships/tags" Target="../tags/tag33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39.xml"/><Relationship Id="rId4" Type="http://schemas.openxmlformats.org/officeDocument/2006/relationships/tags" Target="../tags/tag338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342.xml"/><Relationship Id="rId7" Type="http://schemas.openxmlformats.org/officeDocument/2006/relationships/tags" Target="../tags/tag346.xml"/><Relationship Id="rId2" Type="http://schemas.openxmlformats.org/officeDocument/2006/relationships/tags" Target="../tags/tag341.xml"/><Relationship Id="rId1" Type="http://schemas.openxmlformats.org/officeDocument/2006/relationships/tags" Target="../tags/tag340.xml"/><Relationship Id="rId6" Type="http://schemas.openxmlformats.org/officeDocument/2006/relationships/tags" Target="../tags/tag345.xml"/><Relationship Id="rId5" Type="http://schemas.openxmlformats.org/officeDocument/2006/relationships/tags" Target="../tags/tag344.xml"/><Relationship Id="rId4" Type="http://schemas.openxmlformats.org/officeDocument/2006/relationships/tags" Target="../tags/tag343.xml"/><Relationship Id="rId9" Type="http://schemas.openxmlformats.org/officeDocument/2006/relationships/image" Target="../media/image53.jpe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349.xml"/><Relationship Id="rId7" Type="http://schemas.openxmlformats.org/officeDocument/2006/relationships/tags" Target="../tags/tag353.xml"/><Relationship Id="rId2" Type="http://schemas.openxmlformats.org/officeDocument/2006/relationships/tags" Target="../tags/tag348.xml"/><Relationship Id="rId1" Type="http://schemas.openxmlformats.org/officeDocument/2006/relationships/tags" Target="../tags/tag347.xml"/><Relationship Id="rId6" Type="http://schemas.openxmlformats.org/officeDocument/2006/relationships/tags" Target="../tags/tag352.xml"/><Relationship Id="rId5" Type="http://schemas.openxmlformats.org/officeDocument/2006/relationships/tags" Target="../tags/tag351.xml"/><Relationship Id="rId4" Type="http://schemas.openxmlformats.org/officeDocument/2006/relationships/tags" Target="../tags/tag350.xml"/><Relationship Id="rId9" Type="http://schemas.openxmlformats.org/officeDocument/2006/relationships/image" Target="../media/image54.jpe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356.xml"/><Relationship Id="rId7" Type="http://schemas.openxmlformats.org/officeDocument/2006/relationships/tags" Target="../tags/tag360.xml"/><Relationship Id="rId2" Type="http://schemas.openxmlformats.org/officeDocument/2006/relationships/tags" Target="../tags/tag355.xml"/><Relationship Id="rId1" Type="http://schemas.openxmlformats.org/officeDocument/2006/relationships/tags" Target="../tags/tag354.xml"/><Relationship Id="rId6" Type="http://schemas.openxmlformats.org/officeDocument/2006/relationships/tags" Target="../tags/tag359.xml"/><Relationship Id="rId5" Type="http://schemas.openxmlformats.org/officeDocument/2006/relationships/tags" Target="../tags/tag358.xml"/><Relationship Id="rId4" Type="http://schemas.openxmlformats.org/officeDocument/2006/relationships/tags" Target="../tags/tag357.xml"/><Relationship Id="rId9" Type="http://schemas.openxmlformats.org/officeDocument/2006/relationships/image" Target="../media/image55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62.xml"/><Relationship Id="rId1" Type="http://schemas.openxmlformats.org/officeDocument/2006/relationships/tags" Target="../tags/tag361.xml"/><Relationship Id="rId4" Type="http://schemas.openxmlformats.org/officeDocument/2006/relationships/image" Target="../media/image56.jpe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tags" Target="../tags/tag370.xml"/><Relationship Id="rId3" Type="http://schemas.openxmlformats.org/officeDocument/2006/relationships/tags" Target="../tags/tag365.xml"/><Relationship Id="rId7" Type="http://schemas.openxmlformats.org/officeDocument/2006/relationships/tags" Target="../tags/tag369.xml"/><Relationship Id="rId2" Type="http://schemas.openxmlformats.org/officeDocument/2006/relationships/tags" Target="../tags/tag364.xml"/><Relationship Id="rId1" Type="http://schemas.openxmlformats.org/officeDocument/2006/relationships/tags" Target="../tags/tag363.xml"/><Relationship Id="rId6" Type="http://schemas.openxmlformats.org/officeDocument/2006/relationships/tags" Target="../tags/tag368.xml"/><Relationship Id="rId11" Type="http://schemas.openxmlformats.org/officeDocument/2006/relationships/image" Target="../media/image57.jpeg"/><Relationship Id="rId5" Type="http://schemas.openxmlformats.org/officeDocument/2006/relationships/tags" Target="../tags/tag367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366.xml"/><Relationship Id="rId9" Type="http://schemas.openxmlformats.org/officeDocument/2006/relationships/tags" Target="../tags/tag37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73.xml"/><Relationship Id="rId1" Type="http://schemas.openxmlformats.org/officeDocument/2006/relationships/tags" Target="../tags/tag372.xml"/><Relationship Id="rId4" Type="http://schemas.openxmlformats.org/officeDocument/2006/relationships/image" Target="../media/image58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7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tags" Target="../tags/tag377.xml"/><Relationship Id="rId2" Type="http://schemas.openxmlformats.org/officeDocument/2006/relationships/tags" Target="../tags/tag376.xml"/><Relationship Id="rId1" Type="http://schemas.openxmlformats.org/officeDocument/2006/relationships/tags" Target="../tags/tag375.xml"/><Relationship Id="rId6" Type="http://schemas.openxmlformats.org/officeDocument/2006/relationships/image" Target="../media/image54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7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7" Type="http://schemas.openxmlformats.org/officeDocument/2006/relationships/image" Target="../media/image5.jpe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2.xml"/><Relationship Id="rId4" Type="http://schemas.openxmlformats.org/officeDocument/2006/relationships/tags" Target="../tags/tag31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tags" Target="../tags/tag386.xml"/><Relationship Id="rId13" Type="http://schemas.openxmlformats.org/officeDocument/2006/relationships/image" Target="../media/image60.jpeg"/><Relationship Id="rId3" Type="http://schemas.openxmlformats.org/officeDocument/2006/relationships/tags" Target="../tags/tag381.xml"/><Relationship Id="rId7" Type="http://schemas.openxmlformats.org/officeDocument/2006/relationships/tags" Target="../tags/tag385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380.xml"/><Relationship Id="rId1" Type="http://schemas.openxmlformats.org/officeDocument/2006/relationships/tags" Target="../tags/tag379.xml"/><Relationship Id="rId6" Type="http://schemas.openxmlformats.org/officeDocument/2006/relationships/tags" Target="../tags/tag384.xml"/><Relationship Id="rId11" Type="http://schemas.openxmlformats.org/officeDocument/2006/relationships/tags" Target="../tags/tag389.xml"/><Relationship Id="rId5" Type="http://schemas.openxmlformats.org/officeDocument/2006/relationships/tags" Target="../tags/tag383.xml"/><Relationship Id="rId10" Type="http://schemas.openxmlformats.org/officeDocument/2006/relationships/tags" Target="../tags/tag388.xml"/><Relationship Id="rId4" Type="http://schemas.openxmlformats.org/officeDocument/2006/relationships/tags" Target="../tags/tag382.xml"/><Relationship Id="rId9" Type="http://schemas.openxmlformats.org/officeDocument/2006/relationships/tags" Target="../tags/tag387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tags" Target="../tags/tag397.xml"/><Relationship Id="rId3" Type="http://schemas.openxmlformats.org/officeDocument/2006/relationships/tags" Target="../tags/tag392.xml"/><Relationship Id="rId7" Type="http://schemas.openxmlformats.org/officeDocument/2006/relationships/tags" Target="../tags/tag396.xml"/><Relationship Id="rId2" Type="http://schemas.openxmlformats.org/officeDocument/2006/relationships/tags" Target="../tags/tag391.xml"/><Relationship Id="rId1" Type="http://schemas.openxmlformats.org/officeDocument/2006/relationships/tags" Target="../tags/tag390.xml"/><Relationship Id="rId6" Type="http://schemas.openxmlformats.org/officeDocument/2006/relationships/tags" Target="../tags/tag395.xml"/><Relationship Id="rId5" Type="http://schemas.openxmlformats.org/officeDocument/2006/relationships/tags" Target="../tags/tag394.xml"/><Relationship Id="rId10" Type="http://schemas.openxmlformats.org/officeDocument/2006/relationships/image" Target="../media/image61.jpeg"/><Relationship Id="rId4" Type="http://schemas.openxmlformats.org/officeDocument/2006/relationships/tags" Target="../tags/tag393.xml"/><Relationship Id="rId9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400.xml"/><Relationship Id="rId7" Type="http://schemas.openxmlformats.org/officeDocument/2006/relationships/tags" Target="../tags/tag404.xml"/><Relationship Id="rId2" Type="http://schemas.openxmlformats.org/officeDocument/2006/relationships/tags" Target="../tags/tag399.xml"/><Relationship Id="rId1" Type="http://schemas.openxmlformats.org/officeDocument/2006/relationships/tags" Target="../tags/tag398.xml"/><Relationship Id="rId6" Type="http://schemas.openxmlformats.org/officeDocument/2006/relationships/tags" Target="../tags/tag403.xml"/><Relationship Id="rId5" Type="http://schemas.openxmlformats.org/officeDocument/2006/relationships/tags" Target="../tags/tag402.xml"/><Relationship Id="rId4" Type="http://schemas.openxmlformats.org/officeDocument/2006/relationships/tags" Target="../tags/tag401.xml"/><Relationship Id="rId9" Type="http://schemas.openxmlformats.org/officeDocument/2006/relationships/image" Target="../media/image62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tags" Target="../tags/tag407.xml"/><Relationship Id="rId7" Type="http://schemas.openxmlformats.org/officeDocument/2006/relationships/image" Target="../media/image63.jpeg"/><Relationship Id="rId2" Type="http://schemas.openxmlformats.org/officeDocument/2006/relationships/tags" Target="../tags/tag406.xml"/><Relationship Id="rId1" Type="http://schemas.openxmlformats.org/officeDocument/2006/relationships/tags" Target="../tags/tag40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409.xml"/><Relationship Id="rId4" Type="http://schemas.openxmlformats.org/officeDocument/2006/relationships/tags" Target="../tags/tag40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tags" Target="../tags/tag412.xml"/><Relationship Id="rId2" Type="http://schemas.openxmlformats.org/officeDocument/2006/relationships/tags" Target="../tags/tag411.xml"/><Relationship Id="rId1" Type="http://schemas.openxmlformats.org/officeDocument/2006/relationships/tags" Target="../tags/tag410.xml"/><Relationship Id="rId6" Type="http://schemas.openxmlformats.org/officeDocument/2006/relationships/image" Target="../media/image64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13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416.xml"/><Relationship Id="rId7" Type="http://schemas.openxmlformats.org/officeDocument/2006/relationships/tags" Target="../tags/tag420.xml"/><Relationship Id="rId2" Type="http://schemas.openxmlformats.org/officeDocument/2006/relationships/tags" Target="../tags/tag415.xml"/><Relationship Id="rId1" Type="http://schemas.openxmlformats.org/officeDocument/2006/relationships/tags" Target="../tags/tag414.xml"/><Relationship Id="rId6" Type="http://schemas.openxmlformats.org/officeDocument/2006/relationships/tags" Target="../tags/tag419.xml"/><Relationship Id="rId5" Type="http://schemas.openxmlformats.org/officeDocument/2006/relationships/tags" Target="../tags/tag418.xml"/><Relationship Id="rId4" Type="http://schemas.openxmlformats.org/officeDocument/2006/relationships/tags" Target="../tags/tag417.xml"/><Relationship Id="rId9" Type="http://schemas.openxmlformats.org/officeDocument/2006/relationships/image" Target="../media/image65.jpe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tags" Target="../tags/tag428.xml"/><Relationship Id="rId3" Type="http://schemas.openxmlformats.org/officeDocument/2006/relationships/tags" Target="../tags/tag423.xml"/><Relationship Id="rId7" Type="http://schemas.openxmlformats.org/officeDocument/2006/relationships/tags" Target="../tags/tag427.xml"/><Relationship Id="rId2" Type="http://schemas.openxmlformats.org/officeDocument/2006/relationships/tags" Target="../tags/tag422.xml"/><Relationship Id="rId1" Type="http://schemas.openxmlformats.org/officeDocument/2006/relationships/tags" Target="../tags/tag421.xml"/><Relationship Id="rId6" Type="http://schemas.openxmlformats.org/officeDocument/2006/relationships/tags" Target="../tags/tag426.xml"/><Relationship Id="rId5" Type="http://schemas.openxmlformats.org/officeDocument/2006/relationships/tags" Target="../tags/tag425.xml"/><Relationship Id="rId10" Type="http://schemas.openxmlformats.org/officeDocument/2006/relationships/image" Target="../media/image66.jpeg"/><Relationship Id="rId4" Type="http://schemas.openxmlformats.org/officeDocument/2006/relationships/tags" Target="../tags/tag424.xml"/><Relationship Id="rId9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tags" Target="../tags/tag431.xml"/><Relationship Id="rId7" Type="http://schemas.openxmlformats.org/officeDocument/2006/relationships/image" Target="../media/image67.jpeg"/><Relationship Id="rId2" Type="http://schemas.openxmlformats.org/officeDocument/2006/relationships/tags" Target="../tags/tag430.xml"/><Relationship Id="rId1" Type="http://schemas.openxmlformats.org/officeDocument/2006/relationships/tags" Target="../tags/tag42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433.xml"/><Relationship Id="rId4" Type="http://schemas.openxmlformats.org/officeDocument/2006/relationships/tags" Target="../tags/tag43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tags" Target="../tags/tag436.xml"/><Relationship Id="rId2" Type="http://schemas.openxmlformats.org/officeDocument/2006/relationships/tags" Target="../tags/tag435.xml"/><Relationship Id="rId1" Type="http://schemas.openxmlformats.org/officeDocument/2006/relationships/tags" Target="../tags/tag434.xml"/><Relationship Id="rId6" Type="http://schemas.openxmlformats.org/officeDocument/2006/relationships/image" Target="../media/image68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37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tags" Target="../tags/tag445.xml"/><Relationship Id="rId13" Type="http://schemas.openxmlformats.org/officeDocument/2006/relationships/slideLayout" Target="../slideLayouts/slideLayout1.xml"/><Relationship Id="rId3" Type="http://schemas.openxmlformats.org/officeDocument/2006/relationships/tags" Target="../tags/tag440.xml"/><Relationship Id="rId7" Type="http://schemas.openxmlformats.org/officeDocument/2006/relationships/tags" Target="../tags/tag444.xml"/><Relationship Id="rId12" Type="http://schemas.openxmlformats.org/officeDocument/2006/relationships/tags" Target="../tags/tag449.xml"/><Relationship Id="rId2" Type="http://schemas.openxmlformats.org/officeDocument/2006/relationships/tags" Target="../tags/tag439.xml"/><Relationship Id="rId1" Type="http://schemas.openxmlformats.org/officeDocument/2006/relationships/tags" Target="../tags/tag438.xml"/><Relationship Id="rId6" Type="http://schemas.openxmlformats.org/officeDocument/2006/relationships/tags" Target="../tags/tag443.xml"/><Relationship Id="rId11" Type="http://schemas.openxmlformats.org/officeDocument/2006/relationships/tags" Target="../tags/tag448.xml"/><Relationship Id="rId5" Type="http://schemas.openxmlformats.org/officeDocument/2006/relationships/tags" Target="../tags/tag442.xml"/><Relationship Id="rId10" Type="http://schemas.openxmlformats.org/officeDocument/2006/relationships/tags" Target="../tags/tag447.xml"/><Relationship Id="rId4" Type="http://schemas.openxmlformats.org/officeDocument/2006/relationships/tags" Target="../tags/tag441.xml"/><Relationship Id="rId9" Type="http://schemas.openxmlformats.org/officeDocument/2006/relationships/tags" Target="../tags/tag446.xml"/><Relationship Id="rId14" Type="http://schemas.openxmlformats.org/officeDocument/2006/relationships/image" Target="../media/image5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3" Type="http://schemas.openxmlformats.org/officeDocument/2006/relationships/tags" Target="../tags/tag452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451.xml"/><Relationship Id="rId1" Type="http://schemas.openxmlformats.org/officeDocument/2006/relationships/tags" Target="../tags/tag450.xml"/><Relationship Id="rId6" Type="http://schemas.openxmlformats.org/officeDocument/2006/relationships/tags" Target="../tags/tag455.xml"/><Relationship Id="rId5" Type="http://schemas.openxmlformats.org/officeDocument/2006/relationships/tags" Target="../tags/tag454.xml"/><Relationship Id="rId4" Type="http://schemas.openxmlformats.org/officeDocument/2006/relationships/tags" Target="../tags/tag453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tags" Target="../tags/tag463.xml"/><Relationship Id="rId13" Type="http://schemas.openxmlformats.org/officeDocument/2006/relationships/image" Target="../media/image53.jpeg"/><Relationship Id="rId3" Type="http://schemas.openxmlformats.org/officeDocument/2006/relationships/tags" Target="../tags/tag458.xml"/><Relationship Id="rId7" Type="http://schemas.openxmlformats.org/officeDocument/2006/relationships/tags" Target="../tags/tag462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457.xml"/><Relationship Id="rId1" Type="http://schemas.openxmlformats.org/officeDocument/2006/relationships/tags" Target="../tags/tag456.xml"/><Relationship Id="rId6" Type="http://schemas.openxmlformats.org/officeDocument/2006/relationships/tags" Target="../tags/tag461.xml"/><Relationship Id="rId11" Type="http://schemas.openxmlformats.org/officeDocument/2006/relationships/tags" Target="../tags/tag466.xml"/><Relationship Id="rId5" Type="http://schemas.openxmlformats.org/officeDocument/2006/relationships/tags" Target="../tags/tag460.xml"/><Relationship Id="rId10" Type="http://schemas.openxmlformats.org/officeDocument/2006/relationships/tags" Target="../tags/tag465.xml"/><Relationship Id="rId4" Type="http://schemas.openxmlformats.org/officeDocument/2006/relationships/tags" Target="../tags/tag459.xml"/><Relationship Id="rId9" Type="http://schemas.openxmlformats.org/officeDocument/2006/relationships/tags" Target="../tags/tag46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tags" Target="../tags/tag469.xml"/><Relationship Id="rId2" Type="http://schemas.openxmlformats.org/officeDocument/2006/relationships/tags" Target="../tags/tag468.xml"/><Relationship Id="rId1" Type="http://schemas.openxmlformats.org/officeDocument/2006/relationships/tags" Target="../tags/tag467.xml"/><Relationship Id="rId5" Type="http://schemas.openxmlformats.org/officeDocument/2006/relationships/image" Target="../media/image70.jpeg"/><Relationship Id="rId4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tags" Target="../tags/tag477.xml"/><Relationship Id="rId3" Type="http://schemas.openxmlformats.org/officeDocument/2006/relationships/tags" Target="../tags/tag472.xml"/><Relationship Id="rId7" Type="http://schemas.openxmlformats.org/officeDocument/2006/relationships/tags" Target="../tags/tag476.xml"/><Relationship Id="rId12" Type="http://schemas.openxmlformats.org/officeDocument/2006/relationships/image" Target="../media/image71.jpeg"/><Relationship Id="rId2" Type="http://schemas.openxmlformats.org/officeDocument/2006/relationships/tags" Target="../tags/tag471.xml"/><Relationship Id="rId1" Type="http://schemas.openxmlformats.org/officeDocument/2006/relationships/tags" Target="../tags/tag470.xml"/><Relationship Id="rId6" Type="http://schemas.openxmlformats.org/officeDocument/2006/relationships/tags" Target="../tags/tag475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474.xml"/><Relationship Id="rId10" Type="http://schemas.openxmlformats.org/officeDocument/2006/relationships/tags" Target="../tags/tag479.xml"/><Relationship Id="rId4" Type="http://schemas.openxmlformats.org/officeDocument/2006/relationships/tags" Target="../tags/tag473.xml"/><Relationship Id="rId9" Type="http://schemas.openxmlformats.org/officeDocument/2006/relationships/tags" Target="../tags/tag47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tags" Target="../tags/tag482.xml"/><Relationship Id="rId2" Type="http://schemas.openxmlformats.org/officeDocument/2006/relationships/tags" Target="../tags/tag481.xml"/><Relationship Id="rId1" Type="http://schemas.openxmlformats.org/officeDocument/2006/relationships/tags" Target="../tags/tag480.xml"/><Relationship Id="rId5" Type="http://schemas.openxmlformats.org/officeDocument/2006/relationships/image" Target="../media/image72.jpeg"/><Relationship Id="rId4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tags" Target="../tags/tag485.xml"/><Relationship Id="rId2" Type="http://schemas.openxmlformats.org/officeDocument/2006/relationships/tags" Target="../tags/tag484.xml"/><Relationship Id="rId1" Type="http://schemas.openxmlformats.org/officeDocument/2006/relationships/tags" Target="../tags/tag483.xml"/><Relationship Id="rId5" Type="http://schemas.openxmlformats.org/officeDocument/2006/relationships/image" Target="../media/image73.jpeg"/><Relationship Id="rId4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488.xml"/><Relationship Id="rId7" Type="http://schemas.openxmlformats.org/officeDocument/2006/relationships/tags" Target="../tags/tag492.xml"/><Relationship Id="rId2" Type="http://schemas.openxmlformats.org/officeDocument/2006/relationships/tags" Target="../tags/tag487.xml"/><Relationship Id="rId1" Type="http://schemas.openxmlformats.org/officeDocument/2006/relationships/tags" Target="../tags/tag486.xml"/><Relationship Id="rId6" Type="http://schemas.openxmlformats.org/officeDocument/2006/relationships/tags" Target="../tags/tag491.xml"/><Relationship Id="rId5" Type="http://schemas.openxmlformats.org/officeDocument/2006/relationships/tags" Target="../tags/tag490.xml"/><Relationship Id="rId4" Type="http://schemas.openxmlformats.org/officeDocument/2006/relationships/tags" Target="../tags/tag489.xml"/><Relationship Id="rId9" Type="http://schemas.openxmlformats.org/officeDocument/2006/relationships/image" Target="../media/image74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tags" Target="../tags/tag495.xml"/><Relationship Id="rId2" Type="http://schemas.openxmlformats.org/officeDocument/2006/relationships/tags" Target="../tags/tag494.xml"/><Relationship Id="rId1" Type="http://schemas.openxmlformats.org/officeDocument/2006/relationships/tags" Target="../tags/tag493.xml"/><Relationship Id="rId5" Type="http://schemas.openxmlformats.org/officeDocument/2006/relationships/image" Target="../media/image75.jpeg"/><Relationship Id="rId4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tags" Target="../tags/tag498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497.xml"/><Relationship Id="rId1" Type="http://schemas.openxmlformats.org/officeDocument/2006/relationships/tags" Target="../tags/tag496.xml"/><Relationship Id="rId6" Type="http://schemas.openxmlformats.org/officeDocument/2006/relationships/tags" Target="../tags/tag501.xml"/><Relationship Id="rId5" Type="http://schemas.openxmlformats.org/officeDocument/2006/relationships/tags" Target="../tags/tag500.xml"/><Relationship Id="rId4" Type="http://schemas.openxmlformats.org/officeDocument/2006/relationships/tags" Target="../tags/tag499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tags" Target="../tags/tag504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503.xml"/><Relationship Id="rId1" Type="http://schemas.openxmlformats.org/officeDocument/2006/relationships/tags" Target="../tags/tag502.xml"/><Relationship Id="rId6" Type="http://schemas.openxmlformats.org/officeDocument/2006/relationships/tags" Target="../tags/tag507.xml"/><Relationship Id="rId5" Type="http://schemas.openxmlformats.org/officeDocument/2006/relationships/tags" Target="../tags/tag506.xml"/><Relationship Id="rId4" Type="http://schemas.openxmlformats.org/officeDocument/2006/relationships/tags" Target="../tags/tag50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image" Target="../media/image6.jpeg"/><Relationship Id="rId4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13" Type="http://schemas.openxmlformats.org/officeDocument/2006/relationships/hyperlink" Target="https://erg.abdn.ac.uk/users/gorry/eg3567/inet-pages/router.html" TargetMode="External"/><Relationship Id="rId3" Type="http://schemas.openxmlformats.org/officeDocument/2006/relationships/tags" Target="../tags/tag510.xml"/><Relationship Id="rId7" Type="http://schemas.openxmlformats.org/officeDocument/2006/relationships/slideLayout" Target="../slideLayouts/slideLayout1.xml"/><Relationship Id="rId12" Type="http://schemas.openxmlformats.org/officeDocument/2006/relationships/hyperlink" Target="https://erg.abdn.ac.uk/users/gorry/eg3567/intro-pages/osi.html" TargetMode="External"/><Relationship Id="rId2" Type="http://schemas.openxmlformats.org/officeDocument/2006/relationships/tags" Target="../tags/tag509.xml"/><Relationship Id="rId1" Type="http://schemas.openxmlformats.org/officeDocument/2006/relationships/tags" Target="../tags/tag508.xml"/><Relationship Id="rId6" Type="http://schemas.openxmlformats.org/officeDocument/2006/relationships/tags" Target="../tags/tag513.xml"/><Relationship Id="rId11" Type="http://schemas.openxmlformats.org/officeDocument/2006/relationships/hyperlink" Target="https://erg.abdn.ac.uk/users/gorry/eg3567/intro-pages/datagrams.html" TargetMode="External"/><Relationship Id="rId5" Type="http://schemas.openxmlformats.org/officeDocument/2006/relationships/tags" Target="../tags/tag512.xml"/><Relationship Id="rId10" Type="http://schemas.openxmlformats.org/officeDocument/2006/relationships/hyperlink" Target="https://erg.abdn.ac.uk/users/gorry/eg3567/intro-pages/ps.html" TargetMode="External"/><Relationship Id="rId4" Type="http://schemas.openxmlformats.org/officeDocument/2006/relationships/tags" Target="../tags/tag511.xml"/><Relationship Id="rId9" Type="http://schemas.openxmlformats.org/officeDocument/2006/relationships/hyperlink" Target="https://erg.abdn.ac.uk/users/gorry/eg3567/intro-pages/protocols.html" TargetMode="Externa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3" Type="http://schemas.openxmlformats.org/officeDocument/2006/relationships/tags" Target="../tags/tag516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515.xml"/><Relationship Id="rId1" Type="http://schemas.openxmlformats.org/officeDocument/2006/relationships/tags" Target="../tags/tag514.xml"/><Relationship Id="rId6" Type="http://schemas.openxmlformats.org/officeDocument/2006/relationships/tags" Target="../tags/tag519.xml"/><Relationship Id="rId5" Type="http://schemas.openxmlformats.org/officeDocument/2006/relationships/tags" Target="../tags/tag518.xml"/><Relationship Id="rId4" Type="http://schemas.openxmlformats.org/officeDocument/2006/relationships/tags" Target="../tags/tag517.xml"/><Relationship Id="rId9" Type="http://schemas.openxmlformats.org/officeDocument/2006/relationships/hyperlink" Target="https://erg.abdn.ac.uk/users/gorry/eg3567/inet-pages/router.html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tags" Target="../tags/tag522.xml"/><Relationship Id="rId7" Type="http://schemas.openxmlformats.org/officeDocument/2006/relationships/image" Target="../media/image78.jpeg"/><Relationship Id="rId2" Type="http://schemas.openxmlformats.org/officeDocument/2006/relationships/tags" Target="../tags/tag521.xml"/><Relationship Id="rId1" Type="http://schemas.openxmlformats.org/officeDocument/2006/relationships/tags" Target="../tags/tag52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24.xml"/><Relationship Id="rId4" Type="http://schemas.openxmlformats.org/officeDocument/2006/relationships/tags" Target="../tags/tag523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tags" Target="../tags/tag532.xml"/><Relationship Id="rId13" Type="http://schemas.openxmlformats.org/officeDocument/2006/relationships/hyperlink" Target="https://www.cloudflare.com/learning/network-layer/what-is-a-protocol/" TargetMode="External"/><Relationship Id="rId3" Type="http://schemas.openxmlformats.org/officeDocument/2006/relationships/tags" Target="../tags/tag527.xml"/><Relationship Id="rId7" Type="http://schemas.openxmlformats.org/officeDocument/2006/relationships/tags" Target="../tags/tag531.xml"/><Relationship Id="rId12" Type="http://schemas.openxmlformats.org/officeDocument/2006/relationships/hyperlink" Target="https://www.cloudflare.com/learning/network-layer/what-is-the-network-layer/" TargetMode="External"/><Relationship Id="rId2" Type="http://schemas.openxmlformats.org/officeDocument/2006/relationships/tags" Target="../tags/tag526.xml"/><Relationship Id="rId1" Type="http://schemas.openxmlformats.org/officeDocument/2006/relationships/tags" Target="../tags/tag525.xml"/><Relationship Id="rId6" Type="http://schemas.openxmlformats.org/officeDocument/2006/relationships/tags" Target="../tags/tag530.xml"/><Relationship Id="rId11" Type="http://schemas.openxmlformats.org/officeDocument/2006/relationships/image" Target="../media/image79.jpeg"/><Relationship Id="rId5" Type="http://schemas.openxmlformats.org/officeDocument/2006/relationships/tags" Target="../tags/tag529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528.xml"/><Relationship Id="rId9" Type="http://schemas.openxmlformats.org/officeDocument/2006/relationships/tags" Target="../tags/tag533.xml"/><Relationship Id="rId14" Type="http://schemas.openxmlformats.org/officeDocument/2006/relationships/hyperlink" Target="https://www.cloudflare.com/learning/ddos/what-is-a-ddos-attack/" TargetMode="Externa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tags" Target="../tags/tag536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535.xml"/><Relationship Id="rId1" Type="http://schemas.openxmlformats.org/officeDocument/2006/relationships/tags" Target="../tags/tag534.xml"/><Relationship Id="rId6" Type="http://schemas.openxmlformats.org/officeDocument/2006/relationships/tags" Target="../tags/tag539.xml"/><Relationship Id="rId5" Type="http://schemas.openxmlformats.org/officeDocument/2006/relationships/tags" Target="../tags/tag538.xml"/><Relationship Id="rId4" Type="http://schemas.openxmlformats.org/officeDocument/2006/relationships/tags" Target="../tags/tag537.xml"/><Relationship Id="rId9" Type="http://schemas.openxmlformats.org/officeDocument/2006/relationships/hyperlink" Target="https://www.cloudflare.com/learning/network-layer/what-is-a-packet/" TargetMode="Externa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tags" Target="../tags/tag547.xml"/><Relationship Id="rId3" Type="http://schemas.openxmlformats.org/officeDocument/2006/relationships/tags" Target="../tags/tag542.xml"/><Relationship Id="rId7" Type="http://schemas.openxmlformats.org/officeDocument/2006/relationships/tags" Target="../tags/tag546.xml"/><Relationship Id="rId2" Type="http://schemas.openxmlformats.org/officeDocument/2006/relationships/tags" Target="../tags/tag541.xml"/><Relationship Id="rId1" Type="http://schemas.openxmlformats.org/officeDocument/2006/relationships/tags" Target="../tags/tag540.xml"/><Relationship Id="rId6" Type="http://schemas.openxmlformats.org/officeDocument/2006/relationships/tags" Target="../tags/tag545.xml"/><Relationship Id="rId11" Type="http://schemas.openxmlformats.org/officeDocument/2006/relationships/hyperlink" Target="https://www.cloudflare.com/learning/network-layer/what-is-routing/" TargetMode="External"/><Relationship Id="rId5" Type="http://schemas.openxmlformats.org/officeDocument/2006/relationships/tags" Target="../tags/tag544.xml"/><Relationship Id="rId10" Type="http://schemas.openxmlformats.org/officeDocument/2006/relationships/image" Target="../media/image53.jpeg"/><Relationship Id="rId4" Type="http://schemas.openxmlformats.org/officeDocument/2006/relationships/tags" Target="../tags/tag543.xml"/><Relationship Id="rId9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3" Type="http://schemas.openxmlformats.org/officeDocument/2006/relationships/tags" Target="../tags/tag550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549.xml"/><Relationship Id="rId1" Type="http://schemas.openxmlformats.org/officeDocument/2006/relationships/tags" Target="../tags/tag548.xml"/><Relationship Id="rId6" Type="http://schemas.openxmlformats.org/officeDocument/2006/relationships/tags" Target="../tags/tag553.xml"/><Relationship Id="rId5" Type="http://schemas.openxmlformats.org/officeDocument/2006/relationships/tags" Target="../tags/tag552.xml"/><Relationship Id="rId4" Type="http://schemas.openxmlformats.org/officeDocument/2006/relationships/tags" Target="../tags/tag55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55.xml"/><Relationship Id="rId1" Type="http://schemas.openxmlformats.org/officeDocument/2006/relationships/tags" Target="../tags/tag554.xml"/><Relationship Id="rId4" Type="http://schemas.openxmlformats.org/officeDocument/2006/relationships/image" Target="../media/image82.jpe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tags" Target="../tags/tag558.xml"/><Relationship Id="rId2" Type="http://schemas.openxmlformats.org/officeDocument/2006/relationships/tags" Target="../tags/tag557.xml"/><Relationship Id="rId1" Type="http://schemas.openxmlformats.org/officeDocument/2006/relationships/tags" Target="../tags/tag556.xml"/><Relationship Id="rId5" Type="http://schemas.openxmlformats.org/officeDocument/2006/relationships/image" Target="../media/image83.jpeg"/><Relationship Id="rId4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561.xml"/><Relationship Id="rId7" Type="http://schemas.openxmlformats.org/officeDocument/2006/relationships/tags" Target="../tags/tag565.xml"/><Relationship Id="rId2" Type="http://schemas.openxmlformats.org/officeDocument/2006/relationships/tags" Target="../tags/tag560.xml"/><Relationship Id="rId1" Type="http://schemas.openxmlformats.org/officeDocument/2006/relationships/tags" Target="../tags/tag559.xml"/><Relationship Id="rId6" Type="http://schemas.openxmlformats.org/officeDocument/2006/relationships/tags" Target="../tags/tag564.xml"/><Relationship Id="rId5" Type="http://schemas.openxmlformats.org/officeDocument/2006/relationships/tags" Target="../tags/tag563.xml"/><Relationship Id="rId4" Type="http://schemas.openxmlformats.org/officeDocument/2006/relationships/tags" Target="../tags/tag562.xml"/><Relationship Id="rId9" Type="http://schemas.openxmlformats.org/officeDocument/2006/relationships/image" Target="../media/image5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B540D8E0-AA87-1C1F-AE79-63FB1913626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798763" y="509588"/>
            <a:ext cx="4924425" cy="13033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marL="1448054" eaLnBrk="0" fontAlgn="auto" hangingPunct="0">
              <a:lnSpc>
                <a:spcPts val="4802"/>
              </a:lnSpc>
              <a:buSzTx/>
              <a:buFontTx/>
              <a:buNone/>
              <a:defRPr/>
            </a:pP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UNIT III</a:t>
            </a:r>
          </a:p>
          <a:p>
            <a:pPr eaLnBrk="0" fontAlgn="auto" hangingPunct="0">
              <a:lnSpc>
                <a:spcPts val="4799"/>
              </a:lnSpc>
              <a:spcBef>
                <a:spcPts val="363"/>
              </a:spcBef>
              <a:buSzTx/>
              <a:buFontTx/>
              <a:buNone/>
              <a:defRPr/>
            </a:pP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NETWORK</a:t>
            </a:r>
            <a:r>
              <a:rPr sz="4300" b="1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 spc="-7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LAYER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F9E8C728-6366-E96E-5488-C1C8E7724A5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608138" y="2205038"/>
            <a:ext cx="7388225" cy="25685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123"/>
              </a:lnSpc>
              <a:buSzTx/>
              <a:buFontTx/>
              <a:buNone/>
              <a:defRPr/>
            </a:pP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Network</a:t>
            </a:r>
            <a:r>
              <a:rPr sz="2800" spc="18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Layer</a:t>
            </a:r>
            <a:r>
              <a:rPr sz="2800" spc="17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Services</a:t>
            </a:r>
            <a:r>
              <a:rPr sz="2800" spc="19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–</a:t>
            </a:r>
            <a:r>
              <a:rPr sz="2800" spc="16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Packet</a:t>
            </a:r>
            <a:r>
              <a:rPr sz="2800" spc="18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switching</a:t>
            </a:r>
            <a:r>
              <a:rPr sz="2800" spc="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–</a:t>
            </a:r>
          </a:p>
          <a:p>
            <a:pPr eaLnBrk="0" fontAlgn="auto" hangingPunct="0">
              <a:lnSpc>
                <a:spcPts val="3123"/>
              </a:lnSpc>
              <a:spcBef>
                <a:spcPts val="286"/>
              </a:spcBef>
              <a:buSzTx/>
              <a:buFontTx/>
              <a:buNone/>
              <a:defRPr/>
            </a:pP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Performance</a:t>
            </a:r>
            <a:r>
              <a:rPr sz="2800" spc="1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–</a:t>
            </a:r>
            <a:r>
              <a:rPr sz="2800" spc="1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IPV4</a:t>
            </a:r>
            <a:r>
              <a:rPr sz="2800" spc="1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Addresses</a:t>
            </a:r>
            <a:r>
              <a:rPr sz="2800" spc="12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–</a:t>
            </a:r>
            <a:r>
              <a:rPr sz="2800" spc="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Forwarding</a:t>
            </a:r>
          </a:p>
          <a:p>
            <a:pPr eaLnBrk="0" fontAlgn="auto" hangingPunct="0">
              <a:lnSpc>
                <a:spcPts val="3123"/>
              </a:lnSpc>
              <a:spcBef>
                <a:spcPts val="236"/>
              </a:spcBef>
              <a:buSzTx/>
              <a:buFontTx/>
              <a:buNone/>
              <a:defRPr/>
            </a:pP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of</a:t>
            </a:r>
            <a:r>
              <a:rPr sz="2800" spc="40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IP</a:t>
            </a:r>
            <a:r>
              <a:rPr sz="2800" spc="35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Packets</a:t>
            </a:r>
            <a:r>
              <a:rPr sz="2800" spc="4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-</a:t>
            </a:r>
            <a:r>
              <a:rPr sz="2800" spc="41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Network</a:t>
            </a:r>
            <a:r>
              <a:rPr sz="2800" spc="4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Layer</a:t>
            </a:r>
            <a:r>
              <a:rPr sz="2800" spc="4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Protocols:</a:t>
            </a:r>
            <a:r>
              <a:rPr sz="2800" spc="40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 spc="-1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IP,</a:t>
            </a:r>
          </a:p>
          <a:p>
            <a:pPr eaLnBrk="0" fontAlgn="auto" hangingPunct="0">
              <a:lnSpc>
                <a:spcPts val="3126"/>
              </a:lnSpc>
              <a:spcBef>
                <a:spcPts val="284"/>
              </a:spcBef>
              <a:buSzTx/>
              <a:buFontTx/>
              <a:buNone/>
              <a:defRPr/>
            </a:pP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ICMP</a:t>
            </a:r>
            <a:r>
              <a:rPr sz="2800" spc="110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v4</a:t>
            </a:r>
            <a:r>
              <a:rPr sz="2800" spc="117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–</a:t>
            </a:r>
            <a:r>
              <a:rPr sz="2800" spc="116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Unicast</a:t>
            </a:r>
            <a:r>
              <a:rPr sz="2800" spc="117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Routing</a:t>
            </a:r>
            <a:r>
              <a:rPr sz="2800" spc="117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Algorithms</a:t>
            </a:r>
            <a:r>
              <a:rPr sz="2800" spc="118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–</a:t>
            </a:r>
          </a:p>
          <a:p>
            <a:pPr eaLnBrk="0" fontAlgn="auto" hangingPunct="0">
              <a:lnSpc>
                <a:spcPts val="3123"/>
              </a:lnSpc>
              <a:spcBef>
                <a:spcPts val="287"/>
              </a:spcBef>
              <a:buSzTx/>
              <a:buFontTx/>
              <a:buNone/>
              <a:defRPr/>
            </a:pP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Protocols</a:t>
            </a:r>
            <a:r>
              <a:rPr sz="2800" spc="183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–</a:t>
            </a:r>
            <a:r>
              <a:rPr sz="2800" spc="182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Multicasting</a:t>
            </a:r>
            <a:r>
              <a:rPr sz="2800" spc="184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Basics</a:t>
            </a:r>
            <a:r>
              <a:rPr sz="2800" spc="184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–</a:t>
            </a:r>
            <a:r>
              <a:rPr sz="2800" spc="182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IPV6</a:t>
            </a:r>
          </a:p>
          <a:p>
            <a:pPr eaLnBrk="0" fontAlgn="auto" hangingPunct="0">
              <a:lnSpc>
                <a:spcPts val="3123"/>
              </a:lnSpc>
              <a:spcBef>
                <a:spcPts val="236"/>
              </a:spcBef>
              <a:buSzTx/>
              <a:buFontTx/>
              <a:buNone/>
              <a:defRPr/>
            </a:pP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Addressing</a:t>
            </a:r>
            <a:r>
              <a:rPr sz="2800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– IPV6</a:t>
            </a:r>
            <a:r>
              <a:rPr sz="28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Protocol.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object 1">
            <a:extLst>
              <a:ext uri="{FF2B5EF4-FFF2-40B4-BE49-F238E27FC236}">
                <a16:creationId xmlns:a16="http://schemas.microsoft.com/office/drawing/2014/main" id="{2D626DD7-9529-EA7B-1BCB-23C535FF53C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6F94234-F2E9-22D6-EA7B-8F2A1D4088A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85750"/>
            <a:ext cx="6657975" cy="11858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Advantages</a:t>
            </a:r>
            <a:r>
              <a:rPr sz="39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of</a:t>
            </a:r>
            <a:r>
              <a:rPr sz="3900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Network</a:t>
            </a:r>
            <a:r>
              <a:rPr sz="3900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Layer</a:t>
            </a:r>
          </a:p>
          <a:p>
            <a:pPr eaLnBrk="0" fontAlgn="auto" hangingPunct="0">
              <a:lnSpc>
                <a:spcPts val="4357"/>
              </a:lnSpc>
              <a:spcBef>
                <a:spcPts val="272"/>
              </a:spcBef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services</a:t>
            </a:r>
          </a:p>
        </p:txBody>
      </p:sp>
      <p:sp>
        <p:nvSpPr>
          <p:cNvPr id="12292" name="object 4">
            <a:extLst>
              <a:ext uri="{FF2B5EF4-FFF2-40B4-BE49-F238E27FC236}">
                <a16:creationId xmlns:a16="http://schemas.microsoft.com/office/drawing/2014/main" id="{B0DB5D8A-AAA8-6C84-05DA-DD1E368D1FAE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633538"/>
            <a:ext cx="73882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Packetization service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network layer provides an</a:t>
            </a:r>
          </a:p>
          <a:p>
            <a:pPr eaLnBrk="1" hangingPunct="1">
              <a:lnSpc>
                <a:spcPts val="2650"/>
              </a:lnSpc>
              <a:spcBef>
                <a:spcPts val="1613"/>
              </a:spcBef>
            </a:pP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ease of transportation of the data packets.</a:t>
            </a:r>
          </a:p>
        </p:txBody>
      </p:sp>
      <p:sp>
        <p:nvSpPr>
          <p:cNvPr id="12293" name="object 5">
            <a:extLst>
              <a:ext uri="{FF2B5EF4-FFF2-40B4-BE49-F238E27FC236}">
                <a16:creationId xmlns:a16="http://schemas.microsoft.com/office/drawing/2014/main" id="{D9554998-BC75-A630-6C6F-3687678189ED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2808288"/>
            <a:ext cx="7386638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Packetization also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eliminates single points of failure in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14D4D0A4-D73C-1597-0308-581336E7E1F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92300" y="3355975"/>
            <a:ext cx="3973513" cy="376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60"/>
              </a:lnSpc>
              <a:buSzTx/>
              <a:buFontTx/>
              <a:buNone/>
              <a:defRPr/>
            </a:pPr>
            <a:r>
              <a:rPr sz="2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data communication</a:t>
            </a:r>
            <a:r>
              <a:rPr sz="2400" b="1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systems.</a:t>
            </a:r>
          </a:p>
        </p:txBody>
      </p:sp>
      <p:sp>
        <p:nvSpPr>
          <p:cNvPr id="12295" name="object 7">
            <a:extLst>
              <a:ext uri="{FF2B5EF4-FFF2-40B4-BE49-F238E27FC236}">
                <a16:creationId xmlns:a16="http://schemas.microsoft.com/office/drawing/2014/main" id="{13B375BB-161E-A647-B028-351E972E675C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3981450"/>
            <a:ext cx="7385050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Routers present in the network layer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 network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832D7470-20D4-D0A0-6293-1F819DEB4E8B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92300" y="4529138"/>
            <a:ext cx="6821488" cy="3762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57"/>
              </a:lnSpc>
              <a:buSzTx/>
              <a:buFontTx/>
              <a:buNone/>
              <a:defRPr/>
            </a:pPr>
            <a:r>
              <a:rPr sz="2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traffic</a:t>
            </a:r>
            <a:r>
              <a:rPr sz="2400" b="1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by</a:t>
            </a:r>
            <a:r>
              <a:rPr sz="2400" b="1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creating</a:t>
            </a:r>
            <a:r>
              <a:rPr sz="2400" b="1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collision</a:t>
            </a:r>
            <a:r>
              <a:rPr sz="2400" b="1" spc="-4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and broadcast</a:t>
            </a:r>
            <a:r>
              <a:rPr sz="2400" b="1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domains.</a:t>
            </a:r>
          </a:p>
        </p:txBody>
      </p:sp>
      <p:sp>
        <p:nvSpPr>
          <p:cNvPr id="12297" name="object 9">
            <a:extLst>
              <a:ext uri="{FF2B5EF4-FFF2-40B4-BE49-F238E27FC236}">
                <a16:creationId xmlns:a16="http://schemas.microsoft.com/office/drawing/2014/main" id="{5E74E00A-C418-027A-E085-FF7B48B233B4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09725" y="5154613"/>
            <a:ext cx="7388225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the help of Forwarding,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packets are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F57CE456-FDD0-6C6D-DB22-8E732C2DEDAB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892300" y="5703888"/>
            <a:ext cx="7102475" cy="3762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57"/>
              </a:lnSpc>
              <a:buSzTx/>
              <a:buFontTx/>
              <a:buNone/>
              <a:defRPr/>
            </a:pPr>
            <a:r>
              <a:rPr sz="2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transferred</a:t>
            </a:r>
            <a:r>
              <a:rPr sz="2400" b="1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 b="1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from</a:t>
            </a:r>
            <a:r>
              <a:rPr sz="2400" b="1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one place</a:t>
            </a:r>
            <a:r>
              <a:rPr sz="2400" b="1" spc="-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 another</a:t>
            </a:r>
            <a:r>
              <a:rPr sz="2400" b="1" spc="-4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 the network.</a:t>
            </a:r>
          </a:p>
        </p:txBody>
      </p:sp>
    </p:spTree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object 1">
            <a:extLst>
              <a:ext uri="{FF2B5EF4-FFF2-40B4-BE49-F238E27FC236}">
                <a16:creationId xmlns:a16="http://schemas.microsoft.com/office/drawing/2014/main" id="{5DED748C-5D21-66DF-BE8C-C8AE2A5B60D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4451" name="object 3">
            <a:extLst>
              <a:ext uri="{FF2B5EF4-FFF2-40B4-BE49-F238E27FC236}">
                <a16:creationId xmlns:a16="http://schemas.microsoft.com/office/drawing/2014/main" id="{A5AC02E2-032D-D9BC-06F0-2695CDD4D065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292100"/>
            <a:ext cx="5637213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>
                <a:solidFill>
                  <a:srgbClr val="572314"/>
                </a:solidFill>
                <a:latin typeface="Arial" panose="020B0604020202020204" pitchFamily="34" charset="0"/>
              </a:rPr>
              <a:t>Source quench message</a:t>
            </a:r>
          </a:p>
        </p:txBody>
      </p:sp>
      <p:sp>
        <p:nvSpPr>
          <p:cNvPr id="104452" name="object 4">
            <a:extLst>
              <a:ext uri="{FF2B5EF4-FFF2-40B4-BE49-F238E27FC236}">
                <a16:creationId xmlns:a16="http://schemas.microsoft.com/office/drawing/2014/main" id="{3EF2544A-B6BC-C2E9-25B3-39B85C6C2B64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023938"/>
            <a:ext cx="7388225" cy="311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quench message is request to decrease traffic rate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messages sending to the host(destination). Or we can</a:t>
            </a:r>
          </a:p>
          <a:p>
            <a:pPr eaLnBrk="1" hangingPunct="1">
              <a:lnSpc>
                <a:spcPts val="2650"/>
              </a:lnSpc>
              <a:spcBef>
                <a:spcPts val="16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say, when receiving host detects that rate of sending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packets (traffic rate) to it is too fast it sends the source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quench message to the source to slow the pace down so</a:t>
            </a:r>
          </a:p>
          <a:p>
            <a:pPr eaLnBrk="1" hangingPunct="1">
              <a:lnSpc>
                <a:spcPts val="2650"/>
              </a:lnSpc>
              <a:spcBef>
                <a:spcPts val="16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no packet can be lost.</a:t>
            </a:r>
          </a:p>
        </p:txBody>
      </p:sp>
      <p:sp>
        <p:nvSpPr>
          <p:cNvPr id="104453" name="object 6">
            <a:extLst>
              <a:ext uri="{FF2B5EF4-FFF2-40B4-BE49-F238E27FC236}">
                <a16:creationId xmlns:a16="http://schemas.microsoft.com/office/drawing/2014/main" id="{858D1982-C517-6BC6-72A0-89A99F5EE0E0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102</a:t>
            </a:r>
          </a:p>
        </p:txBody>
      </p:sp>
    </p:spTree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object 1">
            <a:extLst>
              <a:ext uri="{FF2B5EF4-FFF2-40B4-BE49-F238E27FC236}">
                <a16:creationId xmlns:a16="http://schemas.microsoft.com/office/drawing/2014/main" id="{BA87126F-B831-FADB-3BC2-1C5A31A5352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5475" name="object 3">
            <a:extLst>
              <a:ext uri="{FF2B5EF4-FFF2-40B4-BE49-F238E27FC236}">
                <a16:creationId xmlns:a16="http://schemas.microsoft.com/office/drawing/2014/main" id="{2F3CFD6B-7E09-D9AE-D727-71A10D97AF6E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296863"/>
            <a:ext cx="7254875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ICMP will take source IP from the discarded packet and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66E0EE7-7302-7D84-1603-08A9B8092F4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92300" y="663575"/>
            <a:ext cx="6699250" cy="376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57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informs</a:t>
            </a:r>
            <a:r>
              <a:rPr sz="2400" spc="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 source by sending</a:t>
            </a:r>
            <a:r>
              <a:rPr sz="24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source quench message.</a:t>
            </a:r>
          </a:p>
        </p:txBody>
      </p:sp>
      <p:sp>
        <p:nvSpPr>
          <p:cNvPr id="105477" name="object 5">
            <a:extLst>
              <a:ext uri="{FF2B5EF4-FFF2-40B4-BE49-F238E27FC236}">
                <a16:creationId xmlns:a16="http://schemas.microsoft.com/office/drawing/2014/main" id="{8584F054-E643-5116-B163-E36031B45F72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1104900"/>
            <a:ext cx="6878638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source will reduce the speed of transmission so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DB352EBB-8A64-D2DC-28C1-920AA78A7EE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92300" y="1470025"/>
            <a:ext cx="4414838" cy="376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57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that</a:t>
            </a:r>
            <a:r>
              <a:rPr sz="24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</a:t>
            </a:r>
            <a:r>
              <a:rPr sz="24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will</a:t>
            </a:r>
            <a:r>
              <a:rPr sz="2400" spc="-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free for congestion.</a:t>
            </a:r>
          </a:p>
        </p:txBody>
      </p:sp>
      <p:sp>
        <p:nvSpPr>
          <p:cNvPr id="105479" name="object 7">
            <a:extLst>
              <a:ext uri="{FF2B5EF4-FFF2-40B4-BE49-F238E27FC236}">
                <a16:creationId xmlns:a16="http://schemas.microsoft.com/office/drawing/2014/main" id="{85F17DEC-916C-02BD-CC72-3CF4D97D8085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1912938"/>
            <a:ext cx="7210425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the congestion router is far away from the source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ICMP will send hop by hop source quench message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that every router will reduce the speed of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transmission.</a:t>
            </a:r>
          </a:p>
        </p:txBody>
      </p:sp>
      <p:sp>
        <p:nvSpPr>
          <p:cNvPr id="105480" name="object 9">
            <a:extLst>
              <a:ext uri="{FF2B5EF4-FFF2-40B4-BE49-F238E27FC236}">
                <a16:creationId xmlns:a16="http://schemas.microsoft.com/office/drawing/2014/main" id="{3DDCDE57-B2B1-93C8-17C4-8A7A1D6B6859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103</a:t>
            </a:r>
          </a:p>
        </p:txBody>
      </p:sp>
    </p:spTree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object 1">
            <a:extLst>
              <a:ext uri="{FF2B5EF4-FFF2-40B4-BE49-F238E27FC236}">
                <a16:creationId xmlns:a16="http://schemas.microsoft.com/office/drawing/2014/main" id="{CF0983FD-E1DB-FF52-7E45-B88DC37CD88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4BBE213-F2EF-CFCA-6B3B-59F2A9C640A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4884738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Parameter</a:t>
            </a:r>
            <a:r>
              <a:rPr sz="4300" spc="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Problem</a:t>
            </a:r>
          </a:p>
        </p:txBody>
      </p:sp>
      <p:sp>
        <p:nvSpPr>
          <p:cNvPr id="106500" name="object 4">
            <a:extLst>
              <a:ext uri="{FF2B5EF4-FFF2-40B4-BE49-F238E27FC236}">
                <a16:creationId xmlns:a16="http://schemas.microsoft.com/office/drawing/2014/main" id="{4551AE05-C4DA-3495-891C-D101AE39AE41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16063"/>
            <a:ext cx="738822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Whenever packets come to the router then calculated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header checksum should be equal to received header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checksum then only packet is accepted by the router.</a:t>
            </a:r>
          </a:p>
        </p:txBody>
      </p:sp>
      <p:sp>
        <p:nvSpPr>
          <p:cNvPr id="106501" name="object 6">
            <a:extLst>
              <a:ext uri="{FF2B5EF4-FFF2-40B4-BE49-F238E27FC236}">
                <a16:creationId xmlns:a16="http://schemas.microsoft.com/office/drawing/2014/main" id="{1B39B9B4-693D-36F8-D4AF-76E0EE5405C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104</a:t>
            </a:r>
          </a:p>
        </p:txBody>
      </p:sp>
    </p:spTree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object 1">
            <a:extLst>
              <a:ext uri="{FF2B5EF4-FFF2-40B4-BE49-F238E27FC236}">
                <a16:creationId xmlns:a16="http://schemas.microsoft.com/office/drawing/2014/main" id="{5022F609-39FA-3D82-C49C-D8860150792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7523" name="object 3">
            <a:extLst>
              <a:ext uri="{FF2B5EF4-FFF2-40B4-BE49-F238E27FC236}">
                <a16:creationId xmlns:a16="http://schemas.microsoft.com/office/drawing/2014/main" id="{91985AD2-510B-9AE4-CD40-F6B3C68EFB17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1516063"/>
            <a:ext cx="7386638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there is mismatch packet will be dropped by the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B1541B9-D627-3E72-7A8B-027386C1DA6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92300" y="1881188"/>
            <a:ext cx="957263" cy="3762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60"/>
              </a:lnSpc>
              <a:buSzTx/>
              <a:buFontTx/>
              <a:buNone/>
              <a:defRPr/>
            </a:pPr>
            <a:r>
              <a:rPr sz="24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router.</a:t>
            </a:r>
          </a:p>
        </p:txBody>
      </p:sp>
      <p:sp>
        <p:nvSpPr>
          <p:cNvPr id="107525" name="object 5">
            <a:extLst>
              <a:ext uri="{FF2B5EF4-FFF2-40B4-BE49-F238E27FC236}">
                <a16:creationId xmlns:a16="http://schemas.microsoft.com/office/drawing/2014/main" id="{E297D323-0781-F794-F665-BD843BA7118D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2324100"/>
            <a:ext cx="7388225" cy="110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ICMP will take the source IP from the discarded packet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informs to source by sending parameter problem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message.</a:t>
            </a:r>
          </a:p>
        </p:txBody>
      </p:sp>
      <p:sp>
        <p:nvSpPr>
          <p:cNvPr id="107526" name="object 7">
            <a:extLst>
              <a:ext uri="{FF2B5EF4-FFF2-40B4-BE49-F238E27FC236}">
                <a16:creationId xmlns:a16="http://schemas.microsoft.com/office/drawing/2014/main" id="{5D456556-31A0-5DE6-6DEE-C31F603D5DE2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105</a:t>
            </a:r>
          </a:p>
        </p:txBody>
      </p:sp>
    </p:spTree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object 1">
            <a:extLst>
              <a:ext uri="{FF2B5EF4-FFF2-40B4-BE49-F238E27FC236}">
                <a16:creationId xmlns:a16="http://schemas.microsoft.com/office/drawing/2014/main" id="{FDB0E711-58BE-7C6D-D01A-372DD69EABD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8547" name="object 3">
            <a:extLst>
              <a:ext uri="{FF2B5EF4-FFF2-40B4-BE49-F238E27FC236}">
                <a16:creationId xmlns:a16="http://schemas.microsoft.com/office/drawing/2014/main" id="{3981BC21-39CA-6E8C-90A1-49DAF800E117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65225" y="249238"/>
            <a:ext cx="7832725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619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>
                <a:solidFill>
                  <a:srgbClr val="572314"/>
                </a:solidFill>
                <a:latin typeface="Arial" panose="020B0604020202020204" pitchFamily="34" charset="0"/>
              </a:rPr>
              <a:t>Time Exceeded Message</a:t>
            </a:r>
          </a:p>
          <a:p>
            <a:pPr eaLnBrk="1" hangingPunct="1">
              <a:lnSpc>
                <a:spcPts val="2213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some fragments are lost in a network then the holding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F0CAFA4C-544B-08C3-8A3F-89C42434B84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447800" y="1074738"/>
            <a:ext cx="7550150" cy="14732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57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fragment</a:t>
            </a:r>
            <a:r>
              <a:rPr sz="2400" spc="1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by</a:t>
            </a:r>
            <a:r>
              <a:rPr sz="2400" spc="1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sz="2400" spc="11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</a:t>
            </a:r>
            <a:r>
              <a:rPr sz="2400" spc="10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will</a:t>
            </a:r>
            <a:r>
              <a:rPr sz="2400" spc="1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be</a:t>
            </a:r>
            <a:r>
              <a:rPr sz="2400" spc="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dropped</a:t>
            </a:r>
            <a:r>
              <a:rPr sz="2400" spc="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then</a:t>
            </a:r>
            <a:r>
              <a:rPr sz="2400" spc="10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ICMP</a:t>
            </a:r>
            <a:r>
              <a:rPr sz="2400" spc="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will</a:t>
            </a:r>
            <a:r>
              <a:rPr sz="2400" spc="10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take</a:t>
            </a:r>
          </a:p>
          <a:p>
            <a:pPr eaLnBrk="0" fontAlgn="auto" hangingPunct="0">
              <a:lnSpc>
                <a:spcPts val="2657"/>
              </a:lnSpc>
              <a:spcBef>
                <a:spcPts val="172"/>
              </a:spcBef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source</a:t>
            </a:r>
            <a:r>
              <a:rPr sz="2400" spc="2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IP</a:t>
            </a:r>
            <a:r>
              <a:rPr sz="2400" spc="1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from</a:t>
            </a:r>
            <a:r>
              <a:rPr sz="2400" spc="19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discarded</a:t>
            </a:r>
            <a:r>
              <a:rPr sz="2400" spc="20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packet</a:t>
            </a:r>
            <a:r>
              <a:rPr sz="2400" spc="19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and</a:t>
            </a:r>
            <a:r>
              <a:rPr sz="2400" spc="20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informs</a:t>
            </a:r>
            <a:r>
              <a:rPr sz="2400" spc="2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  <a:r>
              <a:rPr sz="2400" spc="19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sz="2400" spc="2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source,</a:t>
            </a:r>
          </a:p>
          <a:p>
            <a:pPr eaLnBrk="0" fontAlgn="auto" hangingPunct="0">
              <a:lnSpc>
                <a:spcPts val="2660"/>
              </a:lnSpc>
              <a:spcBef>
                <a:spcPts val="220"/>
              </a:spcBef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of</a:t>
            </a:r>
            <a:r>
              <a:rPr sz="2400" spc="35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discarded</a:t>
            </a:r>
            <a:r>
              <a:rPr sz="2400" spc="35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datagram</a:t>
            </a:r>
            <a:r>
              <a:rPr sz="2400" spc="34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due</a:t>
            </a:r>
            <a:r>
              <a:rPr sz="2400" spc="35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  <a:r>
              <a:rPr sz="2400" spc="35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time</a:t>
            </a:r>
            <a:r>
              <a:rPr sz="2400" spc="38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  <a:r>
              <a:rPr sz="2400" spc="37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live</a:t>
            </a:r>
            <a:r>
              <a:rPr sz="2400" spc="37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field</a:t>
            </a:r>
            <a:r>
              <a:rPr sz="2400" spc="35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reaches</a:t>
            </a:r>
            <a:r>
              <a:rPr sz="2400" spc="35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</a:p>
          <a:p>
            <a:pPr eaLnBrk="0" fontAlgn="auto" hangingPunct="0">
              <a:lnSpc>
                <a:spcPts val="2657"/>
              </a:lnSpc>
              <a:spcBef>
                <a:spcPts val="223"/>
              </a:spcBef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zero,</a:t>
            </a:r>
            <a:r>
              <a:rPr sz="2400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by sending time exceeded</a:t>
            </a:r>
            <a:r>
              <a:rPr sz="24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message.</a:t>
            </a:r>
          </a:p>
        </p:txBody>
      </p:sp>
      <p:sp>
        <p:nvSpPr>
          <p:cNvPr id="108549" name="object 6">
            <a:extLst>
              <a:ext uri="{FF2B5EF4-FFF2-40B4-BE49-F238E27FC236}">
                <a16:creationId xmlns:a16="http://schemas.microsoft.com/office/drawing/2014/main" id="{E743AEF5-E9E9-075C-58BA-EB265CD6E454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106</a:t>
            </a:r>
          </a:p>
        </p:txBody>
      </p:sp>
    </p:spTree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object 1">
            <a:extLst>
              <a:ext uri="{FF2B5EF4-FFF2-40B4-BE49-F238E27FC236}">
                <a16:creationId xmlns:a16="http://schemas.microsoft.com/office/drawing/2014/main" id="{F652FAAF-4A7E-635B-CCEA-4C9652DC263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9571" name="object 3">
            <a:extLst>
              <a:ext uri="{FF2B5EF4-FFF2-40B4-BE49-F238E27FC236}">
                <a16:creationId xmlns:a16="http://schemas.microsoft.com/office/drawing/2014/main" id="{DA47A1E5-F525-9DFA-C490-8E6ED89089A1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292100"/>
            <a:ext cx="7470775" cy="172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80963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>
                <a:solidFill>
                  <a:srgbClr val="572314"/>
                </a:solidFill>
                <a:latin typeface="Arial" panose="020B0604020202020204" pitchFamily="34" charset="0"/>
              </a:rPr>
              <a:t>Destination unreachable</a:t>
            </a:r>
          </a:p>
          <a:p>
            <a:pPr eaLnBrk="1" hangingPunct="1">
              <a:lnSpc>
                <a:spcPts val="2650"/>
              </a:lnSpc>
              <a:spcBef>
                <a:spcPts val="425"/>
              </a:spcBef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Destination unreachable is generated by the host or its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inbound gateway to inform the client that the destination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unreachable for some reason.</a:t>
            </a:r>
          </a:p>
        </p:txBody>
      </p:sp>
      <p:sp>
        <p:nvSpPr>
          <p:cNvPr id="109572" name="object 4">
            <a:extLst>
              <a:ext uri="{FF2B5EF4-FFF2-40B4-BE49-F238E27FC236}">
                <a16:creationId xmlns:a16="http://schemas.microsoft.com/office/drawing/2014/main" id="{20AE5C36-BF65-3434-B049-B656F5439A99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2081213"/>
            <a:ext cx="7388225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is no necessary condition that only router give the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ICMP error message some time destination host send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ICMP error message when any type of failure (link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failure,hardware failure,port failure etc) happen in the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network.</a:t>
            </a:r>
          </a:p>
        </p:txBody>
      </p:sp>
      <p:sp>
        <p:nvSpPr>
          <p:cNvPr id="109573" name="object 6">
            <a:extLst>
              <a:ext uri="{FF2B5EF4-FFF2-40B4-BE49-F238E27FC236}">
                <a16:creationId xmlns:a16="http://schemas.microsoft.com/office/drawing/2014/main" id="{905B0BF1-5C8E-F76A-DC94-A2B905111703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107</a:t>
            </a:r>
          </a:p>
        </p:txBody>
      </p:sp>
    </p:spTree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object 1">
            <a:extLst>
              <a:ext uri="{FF2B5EF4-FFF2-40B4-BE49-F238E27FC236}">
                <a16:creationId xmlns:a16="http://schemas.microsoft.com/office/drawing/2014/main" id="{F3E0C815-05DB-B5E7-813D-7D6EA244B72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0595" name="object 3">
            <a:extLst>
              <a:ext uri="{FF2B5EF4-FFF2-40B4-BE49-F238E27FC236}">
                <a16:creationId xmlns:a16="http://schemas.microsoft.com/office/drawing/2014/main" id="{7E625514-CE63-D8B7-38B8-A454A325794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527685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 err="1">
                <a:solidFill>
                  <a:srgbClr val="572314"/>
                </a:solidFill>
                <a:latin typeface="Arial"/>
                <a:cs typeface="Arial"/>
              </a:rPr>
              <a:t>Redirection</a:t>
            </a:r>
            <a:r>
              <a:rPr lang="ru-RU" altLang="en-US" sz="4300">
                <a:solidFill>
                  <a:srgbClr val="572314"/>
                </a:solidFill>
                <a:latin typeface="Arial"/>
                <a:cs typeface="Arial"/>
              </a:rPr>
              <a:t> </a:t>
            </a:r>
            <a:r>
              <a:rPr lang="ru-RU" altLang="en-US" sz="4300" err="1">
                <a:solidFill>
                  <a:srgbClr val="572314"/>
                </a:solidFill>
                <a:latin typeface="Arial"/>
                <a:cs typeface="Arial"/>
              </a:rPr>
              <a:t>message</a:t>
            </a:r>
            <a:endParaRPr lang="en-US" err="1">
              <a:latin typeface="Arial"/>
              <a:cs typeface="Arial"/>
            </a:endParaRPr>
          </a:p>
        </p:txBody>
      </p:sp>
      <p:sp>
        <p:nvSpPr>
          <p:cNvPr id="110596" name="object 4">
            <a:extLst>
              <a:ext uri="{FF2B5EF4-FFF2-40B4-BE49-F238E27FC236}">
                <a16:creationId xmlns:a16="http://schemas.microsoft.com/office/drawing/2014/main" id="{4910EBA9-5971-9960-AA4A-4D4B3F0F7689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16063"/>
            <a:ext cx="7388225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Redirect requests data packets be sent on an alternate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route. The message informs to a host to update its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routing information (to send packets on an alternate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route).</a:t>
            </a:r>
          </a:p>
        </p:txBody>
      </p:sp>
      <p:sp>
        <p:nvSpPr>
          <p:cNvPr id="110597" name="object 5">
            <a:extLst>
              <a:ext uri="{FF2B5EF4-FFF2-40B4-BE49-F238E27FC236}">
                <a16:creationId xmlns:a16="http://schemas.microsoft.com/office/drawing/2014/main" id="{77B003AC-951A-1B44-41EE-8385EB882CE6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055938"/>
            <a:ext cx="7388225" cy="22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Ex.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host tries to send data through a router R1 and R1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sends data on a router R2 and there is a direct way from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host to R2. Then R1 will send a redirect message to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 the host that there is a best way to the destination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directly through R2 available. The host then sends data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packets for the destination directly to R2.</a:t>
            </a:r>
          </a:p>
        </p:txBody>
      </p:sp>
      <p:sp>
        <p:nvSpPr>
          <p:cNvPr id="110598" name="object 7">
            <a:extLst>
              <a:ext uri="{FF2B5EF4-FFF2-40B4-BE49-F238E27FC236}">
                <a16:creationId xmlns:a16="http://schemas.microsoft.com/office/drawing/2014/main" id="{98B33B55-BEB2-A1E5-262B-167B9FDC6C6A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108</a:t>
            </a:r>
          </a:p>
        </p:txBody>
      </p:sp>
    </p:spTree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object 1">
            <a:extLst>
              <a:ext uri="{FF2B5EF4-FFF2-40B4-BE49-F238E27FC236}">
                <a16:creationId xmlns:a16="http://schemas.microsoft.com/office/drawing/2014/main" id="{77EF04EA-669C-6EB0-ED33-E0FAF75DA51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1619" name="object 3">
            <a:extLst>
              <a:ext uri="{FF2B5EF4-FFF2-40B4-BE49-F238E27FC236}">
                <a16:creationId xmlns:a16="http://schemas.microsoft.com/office/drawing/2014/main" id="{9ED33E7B-FA2F-6FE4-14F4-291AE6090479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239713"/>
            <a:ext cx="4808538" cy="59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>
                <a:solidFill>
                  <a:srgbClr val="572314"/>
                </a:solidFill>
                <a:latin typeface="Arial" panose="020B0604020202020204" pitchFamily="34" charset="0"/>
              </a:rPr>
              <a:t>Redirection message</a:t>
            </a:r>
          </a:p>
        </p:txBody>
      </p:sp>
      <p:sp>
        <p:nvSpPr>
          <p:cNvPr id="111620" name="object 4">
            <a:extLst>
              <a:ext uri="{FF2B5EF4-FFF2-40B4-BE49-F238E27FC236}">
                <a16:creationId xmlns:a16="http://schemas.microsoft.com/office/drawing/2014/main" id="{E6BF901A-2FF8-A229-80E8-977DE2B4C9A0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058863"/>
            <a:ext cx="7388225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router R2 will send the original datagram to the</a:t>
            </a:r>
          </a:p>
        </p:txBody>
      </p:sp>
      <p:sp>
        <p:nvSpPr>
          <p:cNvPr id="111621" name="object 5">
            <a:extLst>
              <a:ext uri="{FF2B5EF4-FFF2-40B4-BE49-F238E27FC236}">
                <a16:creationId xmlns:a16="http://schemas.microsoft.com/office/drawing/2014/main" id="{1009B545-C76F-05E2-C930-194CAB3282CF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92300" y="1425575"/>
            <a:ext cx="1201738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intended</a:t>
            </a:r>
          </a:p>
        </p:txBody>
      </p:sp>
      <p:sp>
        <p:nvSpPr>
          <p:cNvPr id="111622" name="object 6">
            <a:extLst>
              <a:ext uri="{FF2B5EF4-FFF2-40B4-BE49-F238E27FC236}">
                <a16:creationId xmlns:a16="http://schemas.microsoft.com/office/drawing/2014/main" id="{A54FE8C8-D47F-B0A2-5A70-1B3557AD0ACD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431088" y="1425575"/>
            <a:ext cx="1566862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destination.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F58A0799-B117-8567-4F60-4781EFF2729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92300" y="1790700"/>
            <a:ext cx="7104063" cy="15938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60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But</a:t>
            </a:r>
            <a:r>
              <a:rPr sz="2400" spc="4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if</a:t>
            </a:r>
            <a:r>
              <a:rPr sz="2400" spc="39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datagram</a:t>
            </a:r>
            <a:r>
              <a:rPr sz="2400" spc="39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contains</a:t>
            </a:r>
            <a:r>
              <a:rPr sz="2400" spc="41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routing</a:t>
            </a:r>
            <a:r>
              <a:rPr sz="2400" spc="40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information</a:t>
            </a:r>
            <a:r>
              <a:rPr sz="2400" spc="4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then</a:t>
            </a:r>
            <a:r>
              <a:rPr sz="2400" spc="40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this</a:t>
            </a:r>
          </a:p>
          <a:p>
            <a:pPr eaLnBrk="0" fontAlgn="auto" hangingPunct="0">
              <a:lnSpc>
                <a:spcPts val="2657"/>
              </a:lnSpc>
              <a:spcBef>
                <a:spcPts val="174"/>
              </a:spcBef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message</a:t>
            </a:r>
            <a:r>
              <a:rPr sz="2400" spc="87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will</a:t>
            </a:r>
            <a:r>
              <a:rPr sz="2400" spc="87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not</a:t>
            </a:r>
            <a:r>
              <a:rPr sz="2400" spc="86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be</a:t>
            </a:r>
            <a:r>
              <a:rPr sz="2400" spc="86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sent</a:t>
            </a:r>
            <a:r>
              <a:rPr sz="2400" spc="86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even</a:t>
            </a:r>
            <a:r>
              <a:rPr sz="2400" spc="85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if</a:t>
            </a:r>
            <a:r>
              <a:rPr sz="2400" spc="85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</a:t>
            </a:r>
            <a:r>
              <a:rPr sz="2400" spc="86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better</a:t>
            </a:r>
            <a:r>
              <a:rPr sz="2400" spc="87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</a:t>
            </a:r>
            <a:r>
              <a:rPr sz="2400" spc="85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is</a:t>
            </a:r>
          </a:p>
          <a:p>
            <a:pPr eaLnBrk="0" fontAlgn="auto" hangingPunct="0">
              <a:lnSpc>
                <a:spcPts val="2657"/>
              </a:lnSpc>
              <a:spcBef>
                <a:spcPts val="222"/>
              </a:spcBef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available</a:t>
            </a:r>
            <a:r>
              <a:rPr sz="2400" spc="37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as</a:t>
            </a:r>
            <a:r>
              <a:rPr sz="2400" spc="34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redirects</a:t>
            </a:r>
            <a:r>
              <a:rPr sz="2400" spc="37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should</a:t>
            </a:r>
            <a:r>
              <a:rPr sz="2400" spc="36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only</a:t>
            </a:r>
            <a:r>
              <a:rPr sz="2400" spc="35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be</a:t>
            </a:r>
            <a:r>
              <a:rPr sz="2400" spc="36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sent</a:t>
            </a:r>
            <a:r>
              <a:rPr sz="2400" spc="37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by</a:t>
            </a:r>
            <a:r>
              <a:rPr sz="2400" spc="35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gateways</a:t>
            </a:r>
          </a:p>
          <a:p>
            <a:pPr eaLnBrk="0" fontAlgn="auto" hangingPunct="0">
              <a:lnSpc>
                <a:spcPts val="3579"/>
              </a:lnSpc>
              <a:spcBef>
                <a:spcPts val="252"/>
              </a:spcBef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and should</a:t>
            </a:r>
            <a:r>
              <a:rPr sz="24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not be sent by Internet</a:t>
            </a:r>
            <a:r>
              <a:rPr sz="24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hosts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.</a:t>
            </a:r>
          </a:p>
        </p:txBody>
      </p:sp>
      <p:sp>
        <p:nvSpPr>
          <p:cNvPr id="111624" name="object 9">
            <a:extLst>
              <a:ext uri="{FF2B5EF4-FFF2-40B4-BE49-F238E27FC236}">
                <a16:creationId xmlns:a16="http://schemas.microsoft.com/office/drawing/2014/main" id="{7669C945-A28F-6004-3AD0-23233AD6D717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109</a:t>
            </a:r>
          </a:p>
        </p:txBody>
      </p:sp>
    </p:spTree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object 1">
            <a:extLst>
              <a:ext uri="{FF2B5EF4-FFF2-40B4-BE49-F238E27FC236}">
                <a16:creationId xmlns:a16="http://schemas.microsoft.com/office/drawing/2014/main" id="{CE7A24A4-EAB9-DF5D-D289-7A548EB3B4C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0D72696-9331-DD5E-9504-C9589DC4C21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49275"/>
            <a:ext cx="6140450" cy="6635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920"/>
              </a:lnSpc>
              <a:buSzTx/>
              <a:buFontTx/>
              <a:buNone/>
              <a:defRPr/>
            </a:pPr>
            <a:r>
              <a:rPr sz="4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ICMP</a:t>
            </a:r>
            <a:r>
              <a:rPr sz="4400" b="1" spc="-7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Query Messages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9243F55-0287-B34E-854B-E68B59E8B21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721725" y="6564313"/>
            <a:ext cx="406400" cy="2079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340"/>
              </a:lnSpc>
              <a:buSzTx/>
              <a:buFontTx/>
              <a:buNone/>
              <a:defRPr/>
            </a:pPr>
            <a:r>
              <a:rPr sz="12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110</a:t>
            </a:r>
          </a:p>
        </p:txBody>
      </p:sp>
    </p:spTree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object 1">
            <a:extLst>
              <a:ext uri="{FF2B5EF4-FFF2-40B4-BE49-F238E27FC236}">
                <a16:creationId xmlns:a16="http://schemas.microsoft.com/office/drawing/2014/main" id="{A1DB3230-8106-23CB-69BF-77BCFD3F9F8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6CA5C2E-21D4-8564-76C5-F256600C28B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49275"/>
            <a:ext cx="6140450" cy="6635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920"/>
              </a:lnSpc>
              <a:buSzTx/>
              <a:buFontTx/>
              <a:buNone/>
              <a:defRPr/>
            </a:pPr>
            <a:r>
              <a:rPr sz="4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ICMP</a:t>
            </a:r>
            <a:r>
              <a:rPr sz="4400" b="1" spc="-7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Query Messages</a:t>
            </a:r>
          </a:p>
        </p:txBody>
      </p:sp>
      <p:sp>
        <p:nvSpPr>
          <p:cNvPr id="113668" name="object 4">
            <a:extLst>
              <a:ext uri="{FF2B5EF4-FFF2-40B4-BE49-F238E27FC236}">
                <a16:creationId xmlns:a16="http://schemas.microsoft.com/office/drawing/2014/main" id="{9805B034-CC63-7F42-7007-FE99A4B633B0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446213"/>
            <a:ext cx="7386638" cy="291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 i="1">
                <a:solidFill>
                  <a:srgbClr val="000000"/>
                </a:solidFill>
                <a:latin typeface="Arial" panose="020B0604020202020204" pitchFamily="34" charset="0"/>
              </a:rPr>
              <a:t>Echo Request &amp; Reply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―Combination of echo request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and reply messages determines whether two systems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communicate or not.</a:t>
            </a:r>
          </a:p>
          <a:p>
            <a:pPr eaLnBrk="1" hangingPunct="1">
              <a:lnSpc>
                <a:spcPts val="2450"/>
              </a:lnSpc>
              <a:spcBef>
                <a:spcPts val="200"/>
              </a:spcBef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 i="1">
                <a:solidFill>
                  <a:srgbClr val="000000"/>
                </a:solidFill>
                <a:latin typeface="Arial" panose="020B0604020202020204" pitchFamily="34" charset="0"/>
              </a:rPr>
              <a:t>Timestamp Request &amp; Reply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―Two machines can use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the timestamp request and reply messages to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determine the round-trip time (RTT).</a:t>
            </a:r>
          </a:p>
          <a:p>
            <a:pPr eaLnBrk="1" hangingPunct="1">
              <a:lnSpc>
                <a:spcPts val="2450"/>
              </a:lnSpc>
              <a:spcBef>
                <a:spcPts val="200"/>
              </a:spcBef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 i="1">
                <a:solidFill>
                  <a:srgbClr val="000000"/>
                </a:solidFill>
                <a:latin typeface="Arial" panose="020B0604020202020204" pitchFamily="34" charset="0"/>
              </a:rPr>
              <a:t>Address Mask Request &amp; Reply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―A host to obtain its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subnet mask, sends an address mask request message</a:t>
            </a:r>
          </a:p>
          <a:p>
            <a:pPr eaLnBrk="1" hangingPunct="1">
              <a:lnSpc>
                <a:spcPts val="2113"/>
              </a:lnSpc>
              <a:spcBef>
                <a:spcPts val="50"/>
              </a:spcBef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to the router, which responds with an address mask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reply message.</a:t>
            </a:r>
          </a:p>
        </p:txBody>
      </p:sp>
      <p:sp>
        <p:nvSpPr>
          <p:cNvPr id="113669" name="object 5">
            <a:extLst>
              <a:ext uri="{FF2B5EF4-FFF2-40B4-BE49-F238E27FC236}">
                <a16:creationId xmlns:a16="http://schemas.microsoft.com/office/drawing/2014/main" id="{C98236F9-0156-45E8-22A7-38DBF1755870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4357688"/>
            <a:ext cx="133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 i="1">
                <a:solidFill>
                  <a:srgbClr val="000000"/>
                </a:solidFill>
                <a:latin typeface="Arial" panose="020B0604020202020204" pitchFamily="34" charset="0"/>
              </a:rPr>
              <a:t>Router</a:t>
            </a:r>
          </a:p>
        </p:txBody>
      </p:sp>
      <p:sp>
        <p:nvSpPr>
          <p:cNvPr id="113670" name="object 6">
            <a:extLst>
              <a:ext uri="{FF2B5EF4-FFF2-40B4-BE49-F238E27FC236}">
                <a16:creationId xmlns:a16="http://schemas.microsoft.com/office/drawing/2014/main" id="{CCC99D9A-5641-1509-7811-486155B77498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563938" y="4357688"/>
            <a:ext cx="4148137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ts val="2450"/>
              </a:lnSpc>
              <a:buSzTx/>
              <a:buFontTx/>
              <a:buNone/>
            </a:pPr>
            <a:r>
              <a:rPr lang="en-US" altLang="en-US" sz="2200" b="1" i="1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Solicitation/Advertisement</a:t>
            </a:r>
            <a:r>
              <a:rPr lang="en-US" altLang="en-US" sz="220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―A</a:t>
            </a:r>
          </a:p>
        </p:txBody>
      </p:sp>
      <p:sp>
        <p:nvSpPr>
          <p:cNvPr id="113671" name="object 7">
            <a:extLst>
              <a:ext uri="{FF2B5EF4-FFF2-40B4-BE49-F238E27FC236}">
                <a16:creationId xmlns:a16="http://schemas.microsoft.com/office/drawing/2014/main" id="{FAF42FFD-FEAB-A275-77C4-D7F270134BA1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313738" y="4357688"/>
            <a:ext cx="681037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host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62F0542A-FC98-7E6A-9ADF-4225FE9C0DA2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92300" y="4625975"/>
            <a:ext cx="7100888" cy="885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53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broadcasts</a:t>
            </a:r>
            <a:r>
              <a:rPr sz="2200" spc="14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</a:t>
            </a:r>
            <a:r>
              <a:rPr sz="2200" spc="14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router</a:t>
            </a:r>
            <a:r>
              <a:rPr sz="2200" spc="15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solicitation</a:t>
            </a:r>
            <a:r>
              <a:rPr sz="2200" spc="15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message</a:t>
            </a:r>
            <a:r>
              <a:rPr sz="2200" spc="15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</a:t>
            </a:r>
            <a:r>
              <a:rPr sz="2200" spc="14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know</a:t>
            </a:r>
            <a:r>
              <a:rPr sz="2200" spc="14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about</a:t>
            </a:r>
          </a:p>
          <a:p>
            <a:pPr eaLnBrk="0" fontAlgn="auto" hangingPunct="0">
              <a:lnSpc>
                <a:spcPts val="2111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2200" spc="76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router.</a:t>
            </a:r>
            <a:r>
              <a:rPr sz="2200" spc="78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Router</a:t>
            </a:r>
            <a:r>
              <a:rPr sz="2200" spc="76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broadcasts</a:t>
            </a:r>
            <a:r>
              <a:rPr sz="2200" spc="75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its</a:t>
            </a:r>
            <a:r>
              <a:rPr sz="2200" spc="75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routing</a:t>
            </a:r>
            <a:r>
              <a:rPr sz="2200" spc="75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information</a:t>
            </a:r>
          </a:p>
          <a:p>
            <a:pPr eaLnBrk="0" fontAlgn="auto" hangingPunct="0">
              <a:lnSpc>
                <a:spcPts val="2114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with router</a:t>
            </a:r>
            <a:r>
              <a:rPr sz="2200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advertisement</a:t>
            </a:r>
            <a:r>
              <a:rPr sz="2200" spc="4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message.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1AFFCAF0-FCF3-3CAF-2190-777ECD425CFE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8724900" y="6564313"/>
            <a:ext cx="406400" cy="2079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340"/>
              </a:lnSpc>
              <a:buSzTx/>
              <a:buFontTx/>
              <a:buNone/>
              <a:defRPr/>
            </a:pPr>
            <a:r>
              <a:rPr sz="1200" spc="-7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111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object 1">
            <a:extLst>
              <a:ext uri="{FF2B5EF4-FFF2-40B4-BE49-F238E27FC236}">
                <a16:creationId xmlns:a16="http://schemas.microsoft.com/office/drawing/2014/main" id="{58A3E092-DCAD-2BDB-4599-832816A9741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FAA6ABC-4479-1929-F7DC-8E666D5E3D1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33338"/>
            <a:ext cx="7316788" cy="5921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Disadvantages</a:t>
            </a:r>
            <a:r>
              <a:rPr sz="39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of</a:t>
            </a:r>
            <a:r>
              <a:rPr sz="3900" spc="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Network</a:t>
            </a:r>
            <a:r>
              <a:rPr sz="3900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Layer</a:t>
            </a:r>
          </a:p>
        </p:txBody>
      </p:sp>
      <p:sp>
        <p:nvSpPr>
          <p:cNvPr id="13316" name="object 4">
            <a:extLst>
              <a:ext uri="{FF2B5EF4-FFF2-40B4-BE49-F238E27FC236}">
                <a16:creationId xmlns:a16="http://schemas.microsoft.com/office/drawing/2014/main" id="{361A421C-2D6F-60FE-A36B-CBEFAFCA4ACD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27175" y="627063"/>
            <a:ext cx="1970088" cy="59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>
                <a:solidFill>
                  <a:srgbClr val="572314"/>
                </a:solidFill>
                <a:latin typeface="Arial" panose="020B0604020202020204" pitchFamily="34" charset="0"/>
              </a:rPr>
              <a:t>services</a:t>
            </a:r>
          </a:p>
        </p:txBody>
      </p:sp>
      <p:sp>
        <p:nvSpPr>
          <p:cNvPr id="13317" name="object 5">
            <a:extLst>
              <a:ext uri="{FF2B5EF4-FFF2-40B4-BE49-F238E27FC236}">
                <a16:creationId xmlns:a16="http://schemas.microsoft.com/office/drawing/2014/main" id="{07E1D886-26C6-7D40-04EF-2233CB67C3AF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241425" y="1116013"/>
            <a:ext cx="7289800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is a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lack of flow control in the design of the network</a:t>
            </a:r>
          </a:p>
        </p:txBody>
      </p:sp>
      <p:sp>
        <p:nvSpPr>
          <p:cNvPr id="13318" name="object 6">
            <a:extLst>
              <a:ext uri="{FF2B5EF4-FFF2-40B4-BE49-F238E27FC236}">
                <a16:creationId xmlns:a16="http://schemas.microsoft.com/office/drawing/2014/main" id="{B0FD09B3-A0EB-1CAC-9799-6A9F6AB48E7F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524000" y="1550988"/>
            <a:ext cx="827088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3319" name="object 7">
            <a:extLst>
              <a:ext uri="{FF2B5EF4-FFF2-40B4-BE49-F238E27FC236}">
                <a16:creationId xmlns:a16="http://schemas.microsoft.com/office/drawing/2014/main" id="{89988DBF-3D5C-618A-3E5B-DDFA5000A053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241425" y="2460625"/>
            <a:ext cx="7400925" cy="193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Congestion occurs sometimes due to the presence of too many</a:t>
            </a:r>
            <a:r>
              <a:rPr lang="en-US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datagrams in a network which are beyond the capacity of</a:t>
            </a:r>
          </a:p>
          <a:p>
            <a:pPr eaLnBrk="1" hangingPunct="1">
              <a:lnSpc>
                <a:spcPts val="2425"/>
              </a:lnSpc>
              <a:spcBef>
                <a:spcPts val="1000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or the routers. Due to this,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routers may drop</a:t>
            </a:r>
          </a:p>
          <a:p>
            <a:pPr eaLnBrk="1" hangingPunct="1">
              <a:lnSpc>
                <a:spcPts val="2425"/>
              </a:lnSpc>
              <a:spcBef>
                <a:spcPts val="1000"/>
              </a:spcBef>
            </a:pP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of the datagrams and some important piece of</a:t>
            </a:r>
          </a:p>
          <a:p>
            <a:pPr eaLnBrk="1" hangingPunct="1">
              <a:lnSpc>
                <a:spcPts val="2425"/>
              </a:lnSpc>
              <a:spcBef>
                <a:spcPts val="1050"/>
              </a:spcBef>
            </a:pP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maybe lost.</a:t>
            </a:r>
          </a:p>
        </p:txBody>
      </p:sp>
      <p:sp>
        <p:nvSpPr>
          <p:cNvPr id="13320" name="object 8">
            <a:extLst>
              <a:ext uri="{FF2B5EF4-FFF2-40B4-BE49-F238E27FC236}">
                <a16:creationId xmlns:a16="http://schemas.microsoft.com/office/drawing/2014/main" id="{57F72BAF-54D1-0127-D0C5-DA9A74751008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241425" y="4691062"/>
            <a:ext cx="7675563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Although indirectly error control is present in network layer,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r>
              <a:rPr lang="en-US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is a lack of proper error control mechanisms as due to</a:t>
            </a:r>
            <a:r>
              <a:rPr lang="en-US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presence of fragmented data packets, error control becomes</a:t>
            </a:r>
            <a:r>
              <a:rPr lang="en-US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difficult to implement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object 1">
            <a:extLst>
              <a:ext uri="{FF2B5EF4-FFF2-40B4-BE49-F238E27FC236}">
                <a16:creationId xmlns:a16="http://schemas.microsoft.com/office/drawing/2014/main" id="{92C63314-5FD0-B82A-1E93-43CF4497407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1302647-E25A-FB55-0139-43E98BF5705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49275"/>
            <a:ext cx="6996113" cy="6635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920"/>
              </a:lnSpc>
              <a:buSzTx/>
              <a:buFontTx/>
              <a:buNone/>
              <a:defRPr/>
            </a:pPr>
            <a:r>
              <a:rPr sz="4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ICMP</a:t>
            </a:r>
            <a:r>
              <a:rPr sz="4400" b="1" spc="-7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MESSAGE</a:t>
            </a:r>
            <a:r>
              <a:rPr sz="4400" b="1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400" b="1" spc="-5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FORMAT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F5DB4F92-902C-250F-9566-FF657CCD1CC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721725" y="6564313"/>
            <a:ext cx="406400" cy="2079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340"/>
              </a:lnSpc>
              <a:buSzTx/>
              <a:buFontTx/>
              <a:buNone/>
              <a:defRPr/>
            </a:pPr>
            <a:r>
              <a:rPr sz="12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112</a:t>
            </a:r>
          </a:p>
        </p:txBody>
      </p:sp>
    </p:spTree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object 1">
            <a:extLst>
              <a:ext uri="{FF2B5EF4-FFF2-40B4-BE49-F238E27FC236}">
                <a16:creationId xmlns:a16="http://schemas.microsoft.com/office/drawing/2014/main" id="{3E61847D-CA33-A10B-20D9-79E935FC215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2AE6430-56A8-EB2D-B7EB-D90B25FA44C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49275"/>
            <a:ext cx="7210425" cy="6635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920"/>
              </a:lnSpc>
              <a:buSzTx/>
              <a:buFontTx/>
              <a:buNone/>
              <a:defRPr/>
            </a:pPr>
            <a:r>
              <a:rPr sz="4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ICMP</a:t>
            </a:r>
            <a:r>
              <a:rPr sz="4400" b="1" spc="-7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DEBUGGING </a:t>
            </a:r>
            <a:r>
              <a:rPr sz="4400" b="1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TOOLS</a:t>
            </a:r>
          </a:p>
        </p:txBody>
      </p:sp>
      <p:sp>
        <p:nvSpPr>
          <p:cNvPr id="115716" name="object 4">
            <a:extLst>
              <a:ext uri="{FF2B5EF4-FFF2-40B4-BE49-F238E27FC236}">
                <a16:creationId xmlns:a16="http://schemas.microsoft.com/office/drawing/2014/main" id="{86CF9A27-D41D-D4CB-51D8-1A6670C6921E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17650"/>
            <a:ext cx="71850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Two tools are used for debugging purpose.</a:t>
            </a:r>
          </a:p>
        </p:txBody>
      </p:sp>
      <p:sp>
        <p:nvSpPr>
          <p:cNvPr id="115717" name="object 5">
            <a:extLst>
              <a:ext uri="{FF2B5EF4-FFF2-40B4-BE49-F238E27FC236}">
                <a16:creationId xmlns:a16="http://schemas.microsoft.com/office/drawing/2014/main" id="{7507A7D4-3FBA-8BA6-402E-A42EB9217FF2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92300" y="1944688"/>
            <a:ext cx="155575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25"/>
              </a:lnSpc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They are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902381D1-2ADC-2530-F977-ACEF0F5BB2A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609725" y="2447925"/>
            <a:ext cx="1377950" cy="4349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123"/>
              </a:lnSpc>
              <a:buSzTx/>
              <a:buFontTx/>
              <a:buNone/>
              <a:defRPr/>
            </a:pPr>
            <a:r>
              <a:rPr sz="225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(1)</a:t>
            </a:r>
            <a:r>
              <a:rPr sz="2250" spc="69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Ping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A9B8315D-B6C0-7F6A-218C-0956B893B90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609725" y="2951163"/>
            <a:ext cx="2373313" cy="4349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123"/>
              </a:lnSpc>
              <a:buSzTx/>
              <a:buFontTx/>
              <a:buNone/>
              <a:defRPr/>
            </a:pPr>
            <a:r>
              <a:rPr sz="225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(2)</a:t>
            </a:r>
            <a:r>
              <a:rPr sz="2250" spc="69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Traceroute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E8A45573-54D9-6FFD-1525-5AAE0D518877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721725" y="6564313"/>
            <a:ext cx="406400" cy="2079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340"/>
              </a:lnSpc>
              <a:buSzTx/>
              <a:buFontTx/>
              <a:buNone/>
              <a:defRPr/>
            </a:pPr>
            <a:r>
              <a:rPr sz="12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113</a:t>
            </a:r>
          </a:p>
        </p:txBody>
      </p:sp>
    </p:spTree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object 1">
            <a:extLst>
              <a:ext uri="{FF2B5EF4-FFF2-40B4-BE49-F238E27FC236}">
                <a16:creationId xmlns:a16="http://schemas.microsoft.com/office/drawing/2014/main" id="{1014E62A-4F7B-52CD-CAB7-86BF837026A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6739" name="object 3">
            <a:extLst>
              <a:ext uri="{FF2B5EF4-FFF2-40B4-BE49-F238E27FC236}">
                <a16:creationId xmlns:a16="http://schemas.microsoft.com/office/drawing/2014/main" id="{DFA497CC-8A62-590D-AAD0-C58382FC9983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254000"/>
            <a:ext cx="1225550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 b="1">
                <a:solidFill>
                  <a:srgbClr val="572314"/>
                </a:solidFill>
                <a:latin typeface="Arial" panose="020B0604020202020204" pitchFamily="34" charset="0"/>
              </a:rPr>
              <a:t>Ping</a:t>
            </a:r>
          </a:p>
        </p:txBody>
      </p:sp>
      <p:sp>
        <p:nvSpPr>
          <p:cNvPr id="116740" name="object 4">
            <a:extLst>
              <a:ext uri="{FF2B5EF4-FFF2-40B4-BE49-F238E27FC236}">
                <a16:creationId xmlns:a16="http://schemas.microsoft.com/office/drawing/2014/main" id="{ADB1CBDA-5F8A-407F-5BEA-637EFC81793A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836613"/>
            <a:ext cx="69770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The </a:t>
            </a:r>
            <a:r>
              <a:rPr lang="ru-RU" altLang="en-US" sz="2200" i="1">
                <a:solidFill>
                  <a:srgbClr val="000000"/>
                </a:solidFill>
                <a:latin typeface="Arial" panose="020B0604020202020204" pitchFamily="34" charset="0"/>
              </a:rPr>
              <a:t>ping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program is used to find if a host is alive and</a:t>
            </a:r>
          </a:p>
        </p:txBody>
      </p:sp>
      <p:sp>
        <p:nvSpPr>
          <p:cNvPr id="116741" name="object 5">
            <a:extLst>
              <a:ext uri="{FF2B5EF4-FFF2-40B4-BE49-F238E27FC236}">
                <a16:creationId xmlns:a16="http://schemas.microsoft.com/office/drawing/2014/main" id="{26C505A8-21AA-9FA9-319E-E1B15E8E114E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92300" y="1104900"/>
            <a:ext cx="161131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responding.</a:t>
            </a:r>
          </a:p>
        </p:txBody>
      </p:sp>
      <p:sp>
        <p:nvSpPr>
          <p:cNvPr id="116742" name="object 6">
            <a:extLst>
              <a:ext uri="{FF2B5EF4-FFF2-40B4-BE49-F238E27FC236}">
                <a16:creationId xmlns:a16="http://schemas.microsoft.com/office/drawing/2014/main" id="{B64DD8A4-0EB7-F8AA-76AB-4B3C6FA19C6B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1447800"/>
            <a:ext cx="7175500" cy="203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The source host sends ICMP echo-request messages;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the destination, if alive,responds with ICMP echo-reply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messages.</a:t>
            </a:r>
          </a:p>
          <a:p>
            <a:pPr eaLnBrk="1" hangingPunct="1">
              <a:lnSpc>
                <a:spcPts val="2450"/>
              </a:lnSpc>
              <a:spcBef>
                <a:spcPts val="200"/>
              </a:spcBef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The </a:t>
            </a:r>
            <a:r>
              <a:rPr lang="ru-RU" altLang="en-US" sz="2200" i="1">
                <a:solidFill>
                  <a:srgbClr val="000000"/>
                </a:solidFill>
                <a:latin typeface="Arial" panose="020B0604020202020204" pitchFamily="34" charset="0"/>
              </a:rPr>
              <a:t>ping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program sets the identifier field in the echo-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request and echo-reply message and starts the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sequence number from 0; this number is incremented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by 1 each time a new message is sent.</a:t>
            </a:r>
          </a:p>
        </p:txBody>
      </p:sp>
      <p:sp>
        <p:nvSpPr>
          <p:cNvPr id="116743" name="object 7">
            <a:extLst>
              <a:ext uri="{FF2B5EF4-FFF2-40B4-BE49-F238E27FC236}">
                <a16:creationId xmlns:a16="http://schemas.microsoft.com/office/drawing/2014/main" id="{A785C226-428C-011B-2CED-23F110E49586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48970" y="3958959"/>
            <a:ext cx="678180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The </a:t>
            </a:r>
            <a:r>
              <a:rPr lang="ru-RU" altLang="en-US" sz="2200" i="1">
                <a:solidFill>
                  <a:srgbClr val="000000"/>
                </a:solidFill>
                <a:latin typeface="Arial" panose="020B0604020202020204" pitchFamily="34" charset="0"/>
              </a:rPr>
              <a:t>ping program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can calculate the round-trip time.</a:t>
            </a:r>
          </a:p>
        </p:txBody>
      </p:sp>
      <p:sp>
        <p:nvSpPr>
          <p:cNvPr id="116744" name="object 8">
            <a:extLst>
              <a:ext uri="{FF2B5EF4-FFF2-40B4-BE49-F238E27FC236}">
                <a16:creationId xmlns:a16="http://schemas.microsoft.com/office/drawing/2014/main" id="{F1138700-1CA1-138C-BD7E-CB83CEE90C90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48970" y="4344279"/>
            <a:ext cx="6743700" cy="961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  <a:cs typeface="Arial"/>
                <a:sym typeface="Wingdings 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/>
                <a:cs typeface="Arial"/>
              </a:rPr>
              <a:t>It </a:t>
            </a:r>
            <a:r>
              <a:rPr lang="ru-RU" altLang="en-US" sz="2200" err="1">
                <a:solidFill>
                  <a:srgbClr val="000000"/>
                </a:solidFill>
                <a:latin typeface="Arial"/>
                <a:cs typeface="Arial"/>
              </a:rPr>
              <a:t>inserts</a:t>
            </a:r>
            <a:r>
              <a:rPr lang="ru-RU" altLang="en-US" sz="22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200" err="1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lang="ru-RU" altLang="en-US" sz="22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200" err="1">
                <a:solidFill>
                  <a:srgbClr val="000000"/>
                </a:solidFill>
                <a:latin typeface="Arial"/>
                <a:cs typeface="Arial"/>
              </a:rPr>
              <a:t>sending</a:t>
            </a:r>
            <a:r>
              <a:rPr lang="ru-RU" altLang="en-US" sz="22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200" err="1">
                <a:solidFill>
                  <a:srgbClr val="000000"/>
                </a:solidFill>
                <a:latin typeface="Arial"/>
                <a:cs typeface="Arial"/>
              </a:rPr>
              <a:t>time</a:t>
            </a:r>
            <a:r>
              <a:rPr lang="ru-RU" altLang="en-US" sz="22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200" err="1">
                <a:solidFill>
                  <a:srgbClr val="000000"/>
                </a:solidFill>
                <a:latin typeface="Arial"/>
                <a:cs typeface="Arial"/>
              </a:rPr>
              <a:t>in</a:t>
            </a:r>
            <a:r>
              <a:rPr lang="ru-RU" altLang="en-US" sz="22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200" err="1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lang="ru-RU" altLang="en-US" sz="22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200" err="1">
                <a:solidFill>
                  <a:srgbClr val="000000"/>
                </a:solidFill>
                <a:latin typeface="Arial"/>
                <a:cs typeface="Arial"/>
              </a:rPr>
              <a:t>data</a:t>
            </a:r>
            <a:r>
              <a:rPr lang="ru-RU" altLang="en-US" sz="22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200" err="1">
                <a:solidFill>
                  <a:srgbClr val="000000"/>
                </a:solidFill>
                <a:latin typeface="Arial"/>
                <a:cs typeface="Arial"/>
              </a:rPr>
              <a:t>section</a:t>
            </a:r>
            <a:r>
              <a:rPr lang="ru-RU" altLang="en-US" sz="22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200" err="1">
                <a:solidFill>
                  <a:srgbClr val="000000"/>
                </a:solidFill>
                <a:latin typeface="Arial"/>
                <a:cs typeface="Arial"/>
              </a:rPr>
              <a:t>of</a:t>
            </a:r>
            <a:r>
              <a:rPr lang="ru-RU" altLang="en-US" sz="22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200" err="1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lang="ru-RU" altLang="en-US" sz="2200">
                <a:solidFill>
                  <a:srgbClr val="000000"/>
                </a:solidFill>
                <a:latin typeface="Arial"/>
                <a:cs typeface="Arial"/>
              </a:rPr>
              <a:t> </a:t>
            </a:r>
            <a:r>
              <a:rPr lang="ru-RU" sz="2200" err="1">
                <a:solidFill>
                  <a:srgbClr val="000000"/>
                </a:solidFill>
                <a:latin typeface="Arial"/>
                <a:cs typeface="Arial"/>
              </a:rPr>
              <a:t>message</a:t>
            </a:r>
            <a:r>
              <a:rPr lang="ru-RU" sz="2200">
                <a:solidFill>
                  <a:srgbClr val="000000"/>
                </a:solidFill>
                <a:latin typeface="Arial"/>
                <a:cs typeface="Arial"/>
              </a:rPr>
              <a:t>.</a:t>
            </a:r>
            <a:endParaRPr lang="ru-RU" sz="2200">
              <a:latin typeface="Calibri"/>
              <a:cs typeface="Calibri"/>
            </a:endParaRPr>
          </a:p>
          <a:p>
            <a:pPr>
              <a:lnSpc>
                <a:spcPts val="2450"/>
              </a:lnSpc>
            </a:pPr>
            <a:endParaRPr lang="ru-RU" altLang="en-US" sz="2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16745" name="object 9">
            <a:extLst>
              <a:ext uri="{FF2B5EF4-FFF2-40B4-BE49-F238E27FC236}">
                <a16:creationId xmlns:a16="http://schemas.microsoft.com/office/drawing/2014/main" id="{97D8EF25-817B-C10B-C733-6DEBF4BA3C01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931545" y="4612566"/>
            <a:ext cx="1363663" cy="320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endParaRPr lang="ru-RU" altLang="en-US" sz="2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16746" name="object 10">
            <a:extLst>
              <a:ext uri="{FF2B5EF4-FFF2-40B4-BE49-F238E27FC236}">
                <a16:creationId xmlns:a16="http://schemas.microsoft.com/office/drawing/2014/main" id="{68FD559F-744D-64A9-59FD-61462B997E8D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648970" y="5063389"/>
            <a:ext cx="6867525" cy="1282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  <a:cs typeface="Arial"/>
                <a:sym typeface="Wingdings 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200" err="1">
                <a:solidFill>
                  <a:srgbClr val="000000"/>
                </a:solidFill>
                <a:latin typeface="Arial"/>
                <a:cs typeface="Arial"/>
              </a:rPr>
              <a:t>When</a:t>
            </a:r>
            <a:r>
              <a:rPr lang="ru-RU" altLang="en-US" sz="22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200" err="1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lang="ru-RU" altLang="en-US" sz="22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200" err="1">
                <a:solidFill>
                  <a:srgbClr val="000000"/>
                </a:solidFill>
                <a:latin typeface="Arial"/>
                <a:cs typeface="Arial"/>
              </a:rPr>
              <a:t>packet</a:t>
            </a:r>
            <a:r>
              <a:rPr lang="ru-RU" altLang="en-US" sz="22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200" err="1">
                <a:solidFill>
                  <a:srgbClr val="000000"/>
                </a:solidFill>
                <a:latin typeface="Arial"/>
                <a:cs typeface="Arial"/>
              </a:rPr>
              <a:t>arrives</a:t>
            </a:r>
            <a:r>
              <a:rPr lang="ru-RU" altLang="en-US" sz="220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lang="ru-RU" altLang="en-US" sz="2200" err="1">
                <a:solidFill>
                  <a:srgbClr val="000000"/>
                </a:solidFill>
                <a:latin typeface="Arial"/>
                <a:cs typeface="Arial"/>
              </a:rPr>
              <a:t>it</a:t>
            </a:r>
            <a:r>
              <a:rPr lang="ru-RU" altLang="en-US" sz="22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200" err="1">
                <a:solidFill>
                  <a:srgbClr val="000000"/>
                </a:solidFill>
                <a:latin typeface="Arial"/>
                <a:cs typeface="Arial"/>
              </a:rPr>
              <a:t>subtracts</a:t>
            </a:r>
            <a:r>
              <a:rPr lang="ru-RU" altLang="en-US" sz="22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200" err="1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lang="ru-RU" altLang="en-US" sz="22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200" err="1">
                <a:solidFill>
                  <a:srgbClr val="000000"/>
                </a:solidFill>
                <a:latin typeface="Arial"/>
                <a:cs typeface="Arial"/>
              </a:rPr>
              <a:t>arrival</a:t>
            </a:r>
            <a:r>
              <a:rPr lang="ru-RU" altLang="en-US" sz="22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200" err="1">
                <a:solidFill>
                  <a:srgbClr val="000000"/>
                </a:solidFill>
                <a:latin typeface="Arial"/>
                <a:cs typeface="Arial"/>
              </a:rPr>
              <a:t>time</a:t>
            </a:r>
            <a:r>
              <a:rPr lang="ru-RU" altLang="en-US" sz="2200">
                <a:solidFill>
                  <a:srgbClr val="000000"/>
                </a:solidFill>
                <a:latin typeface="Arial"/>
                <a:cs typeface="Arial"/>
              </a:rPr>
              <a:t> </a:t>
            </a:r>
            <a:r>
              <a:rPr lang="en-US" sz="2200">
                <a:solidFill>
                  <a:srgbClr val="000000"/>
                </a:solidFill>
                <a:latin typeface="Arial"/>
                <a:cs typeface="Arial"/>
              </a:rPr>
              <a:t>from the departure time to get the round-trip time (RTT).</a:t>
            </a:r>
            <a:endParaRPr lang="ru-RU" sz="2200">
              <a:latin typeface="Calibri"/>
              <a:cs typeface="Calibri"/>
            </a:endParaRPr>
          </a:p>
          <a:p>
            <a:pPr>
              <a:lnSpc>
                <a:spcPts val="2450"/>
              </a:lnSpc>
            </a:pPr>
            <a:endParaRPr lang="ru-RU" altLang="en-US" sz="2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48C64833-D5CC-2732-5969-B313E1016B3F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931545" y="5223754"/>
            <a:ext cx="7069138" cy="32060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>
            <a:spAutoFit/>
          </a:bodyPr>
          <a:lstStyle/>
          <a:p>
            <a:pPr eaLnBrk="0" fontAlgn="auto" hangingPunct="0">
              <a:lnSpc>
                <a:spcPts val="2453"/>
              </a:lnSpc>
              <a:buSzTx/>
              <a:buFontTx/>
              <a:buNone/>
              <a:defRPr/>
            </a:pPr>
            <a:endParaRPr lang="en-US" sz="220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B47238D9-6413-F569-0AFD-E6EFF30C9DC6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4028633" y="5914316"/>
            <a:ext cx="2622550" cy="3492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53"/>
              </a:lnSpc>
              <a:buSzTx/>
              <a:buFontTx/>
              <a:buNone/>
              <a:defRPr/>
            </a:pP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$ ping</a:t>
            </a:r>
            <a:r>
              <a:rPr sz="2200" b="1" spc="3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google.com</a:t>
            </a: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7CE64630-B205-E962-C38B-96835B3A718B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721725" y="6564313"/>
            <a:ext cx="406400" cy="2079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340"/>
              </a:lnSpc>
              <a:buSzTx/>
              <a:buFontTx/>
              <a:buNone/>
              <a:defRPr/>
            </a:pPr>
            <a:r>
              <a:rPr sz="12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114</a:t>
            </a:r>
          </a:p>
        </p:txBody>
      </p:sp>
    </p:spTree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object 1">
            <a:extLst>
              <a:ext uri="{FF2B5EF4-FFF2-40B4-BE49-F238E27FC236}">
                <a16:creationId xmlns:a16="http://schemas.microsoft.com/office/drawing/2014/main" id="{B63058DF-22F5-2882-168E-B1D6754869D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D2753E9-D339-12B9-7D27-2BF199E029E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5614988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Traceroute</a:t>
            </a:r>
            <a:r>
              <a:rPr sz="4300" b="1" spc="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</a:t>
            </a:r>
            <a:r>
              <a:rPr sz="4300" b="1" spc="170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 spc="-3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Tracert</a:t>
            </a:r>
          </a:p>
        </p:txBody>
      </p:sp>
      <p:sp>
        <p:nvSpPr>
          <p:cNvPr id="117764" name="object 4">
            <a:extLst>
              <a:ext uri="{FF2B5EF4-FFF2-40B4-BE49-F238E27FC236}">
                <a16:creationId xmlns:a16="http://schemas.microsoft.com/office/drawing/2014/main" id="{913B919A-D857-EFA8-60A0-575EDC88076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473200"/>
            <a:ext cx="7273925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The </a:t>
            </a: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traceroute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program in UNIX or</a:t>
            </a:r>
          </a:p>
          <a:p>
            <a:pPr eaLnBrk="1" hangingPunct="1">
              <a:lnSpc>
                <a:spcPts val="3238"/>
              </a:lnSpc>
            </a:pP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tracert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in Windows can be used to trace</a:t>
            </a:r>
          </a:p>
          <a:p>
            <a:pPr eaLnBrk="1" hangingPunct="1">
              <a:lnSpc>
                <a:spcPts val="3238"/>
              </a:lnSpc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the path of a packet from a source to the</a:t>
            </a:r>
          </a:p>
          <a:p>
            <a:pPr eaLnBrk="1" hangingPunct="1">
              <a:lnSpc>
                <a:spcPts val="3238"/>
              </a:lnSpc>
              <a:spcBef>
                <a:spcPts val="50"/>
              </a:spcBef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destination.</a:t>
            </a:r>
          </a:p>
        </p:txBody>
      </p:sp>
      <p:sp>
        <p:nvSpPr>
          <p:cNvPr id="117765" name="object 5">
            <a:extLst>
              <a:ext uri="{FF2B5EF4-FFF2-40B4-BE49-F238E27FC236}">
                <a16:creationId xmlns:a16="http://schemas.microsoft.com/office/drawing/2014/main" id="{C5EF5BAD-5D00-21DC-D0A7-6C6B84631117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195638"/>
            <a:ext cx="65913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It can find the IP addresses of all the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028F44C7-4E69-BF52-0FE8-C07296C79BC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92300" y="3608388"/>
            <a:ext cx="6540500" cy="463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351"/>
              </a:lnSpc>
              <a:buSzTx/>
              <a:buFontTx/>
              <a:buNone/>
              <a:defRPr/>
            </a:pP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routers that are visited</a:t>
            </a:r>
            <a:r>
              <a:rPr sz="30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along</a:t>
            </a:r>
            <a:r>
              <a:rPr sz="30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3000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path.</a:t>
            </a:r>
          </a:p>
        </p:txBody>
      </p:sp>
      <p:sp>
        <p:nvSpPr>
          <p:cNvPr id="117767" name="object 7">
            <a:extLst>
              <a:ext uri="{FF2B5EF4-FFF2-40B4-BE49-F238E27FC236}">
                <a16:creationId xmlns:a16="http://schemas.microsoft.com/office/drawing/2014/main" id="{D9D4C458-AE25-6132-2770-79D94FEFB4EC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4095750"/>
            <a:ext cx="7102475" cy="128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The program is usually set to check for</a:t>
            </a:r>
          </a:p>
          <a:p>
            <a:pPr eaLnBrk="1" hangingPunct="1">
              <a:lnSpc>
                <a:spcPts val="3238"/>
              </a:lnSpc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the maximum of 30 hops (routers) to be</a:t>
            </a:r>
          </a:p>
          <a:p>
            <a:pPr eaLnBrk="1" hangingPunct="1">
              <a:lnSpc>
                <a:spcPts val="3238"/>
              </a:lnSpc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visited.</a:t>
            </a:r>
          </a:p>
        </p:txBody>
      </p:sp>
      <p:sp>
        <p:nvSpPr>
          <p:cNvPr id="117768" name="object 8">
            <a:extLst>
              <a:ext uri="{FF2B5EF4-FFF2-40B4-BE49-F238E27FC236}">
                <a16:creationId xmlns:a16="http://schemas.microsoft.com/office/drawing/2014/main" id="{E12D1388-A78C-1308-81F4-D0A48722E255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5407025"/>
            <a:ext cx="665638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The number of hops in the Internet is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7B1D6318-A3D0-4750-6279-E925D13EA5E5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892300" y="5818188"/>
            <a:ext cx="4022725" cy="463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351"/>
              </a:lnSpc>
              <a:buSzTx/>
              <a:buFontTx/>
              <a:buNone/>
              <a:defRPr/>
            </a:pP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normally</a:t>
            </a:r>
            <a:r>
              <a:rPr sz="30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less than</a:t>
            </a:r>
            <a:r>
              <a:rPr sz="3000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this.</a:t>
            </a:r>
          </a:p>
        </p:txBody>
      </p:sp>
      <p:sp>
        <p:nvSpPr>
          <p:cNvPr id="117770" name="object 10">
            <a:extLst>
              <a:ext uri="{FF2B5EF4-FFF2-40B4-BE49-F238E27FC236}">
                <a16:creationId xmlns:a16="http://schemas.microsoft.com/office/drawing/2014/main" id="{E4EA8D1E-C7DD-EE5F-2E1E-E07383390B7A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3014663" y="6305550"/>
            <a:ext cx="457517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3000" b="1">
                <a:solidFill>
                  <a:srgbClr val="000000"/>
                </a:solidFill>
                <a:latin typeface="Arial" panose="020B0604020202020204" pitchFamily="34" charset="0"/>
              </a:rPr>
              <a:t>$ traceroute google.com</a:t>
            </a: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FF085739-6FAA-3E0C-6313-B7D225DE5462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8721725" y="6564313"/>
            <a:ext cx="406400" cy="2079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340"/>
              </a:lnSpc>
              <a:buSzTx/>
              <a:buFontTx/>
              <a:buNone/>
              <a:defRPr/>
            </a:pPr>
            <a:r>
              <a:rPr sz="12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115</a:t>
            </a:r>
          </a:p>
        </p:txBody>
      </p:sp>
    </p:spTree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object 1">
            <a:extLst>
              <a:ext uri="{FF2B5EF4-FFF2-40B4-BE49-F238E27FC236}">
                <a16:creationId xmlns:a16="http://schemas.microsoft.com/office/drawing/2014/main" id="{35250F06-86A1-B115-9897-F2BCDE6284B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8787" name="object 3">
            <a:extLst>
              <a:ext uri="{FF2B5EF4-FFF2-40B4-BE49-F238E27FC236}">
                <a16:creationId xmlns:a16="http://schemas.microsoft.com/office/drawing/2014/main" id="{76145726-623F-524B-C130-8C17118C53FA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7469188" cy="205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80963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Routing</a:t>
            </a:r>
          </a:p>
          <a:p>
            <a:pPr eaLnBrk="1" hangingPunct="1">
              <a:lnSpc>
                <a:spcPts val="2988"/>
              </a:lnSpc>
              <a:spcBef>
                <a:spcPts val="338"/>
              </a:spcBef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Routing is a process which is performed by layer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(or network layer) devices in order to deliver the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 by choosing an optimal path from one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to another.</a:t>
            </a:r>
          </a:p>
        </p:txBody>
      </p:sp>
      <p:sp>
        <p:nvSpPr>
          <p:cNvPr id="118788" name="object 4">
            <a:extLst>
              <a:ext uri="{FF2B5EF4-FFF2-40B4-BE49-F238E27FC236}">
                <a16:creationId xmlns:a16="http://schemas.microsoft.com/office/drawing/2014/main" id="{C5DFE09B-2EFE-0B31-715D-BE3F67CC0D76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2601913"/>
            <a:ext cx="6364212" cy="718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988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  <a:cs typeface="Arial"/>
                <a:sym typeface="Wingdings 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Times New Roman"/>
                <a:cs typeface="Times New Roman"/>
              </a:rPr>
              <a:t>There</a:t>
            </a:r>
            <a:r>
              <a:rPr lang="ru-RU" altLang="en-US" sz="27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Times New Roman"/>
                <a:cs typeface="Times New Roman"/>
              </a:rPr>
              <a:t>are</a:t>
            </a:r>
            <a:r>
              <a:rPr lang="ru-RU" altLang="en-US" sz="2700">
                <a:solidFill>
                  <a:srgbClr val="000000"/>
                </a:solidFill>
                <a:latin typeface="Times New Roman"/>
                <a:cs typeface="Times New Roman"/>
              </a:rPr>
              <a:t> 3 </a:t>
            </a:r>
            <a:r>
              <a:rPr lang="ru-RU" altLang="en-US" sz="2700" err="1">
                <a:solidFill>
                  <a:srgbClr val="000000"/>
                </a:solidFill>
                <a:latin typeface="Times New Roman"/>
                <a:cs typeface="Times New Roman"/>
              </a:rPr>
              <a:t>types</a:t>
            </a:r>
            <a:r>
              <a:rPr lang="ru-RU" altLang="en-US" sz="27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Times New Roman"/>
                <a:cs typeface="Times New Roman"/>
              </a:rPr>
              <a:t>of</a:t>
            </a:r>
            <a:r>
              <a:rPr lang="ru-RU" altLang="en-US" sz="2700">
                <a:solidFill>
                  <a:srgbClr val="000000"/>
                </a:solidFill>
                <a:latin typeface="Times New Roman"/>
                <a:cs typeface="Times New Roman"/>
              </a:rPr>
              <a:t> </a:t>
            </a:r>
            <a:r>
              <a:rPr lang="ru-RU" altLang="en-US" sz="2700" err="1">
                <a:solidFill>
                  <a:srgbClr val="000000"/>
                </a:solidFill>
                <a:latin typeface="Times New Roman"/>
                <a:cs typeface="Times New Roman"/>
              </a:rPr>
              <a:t>routing</a:t>
            </a:r>
            <a:r>
              <a:rPr lang="ru-RU" altLang="en-US" sz="2700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 b="1">
                <a:solidFill>
                  <a:srgbClr val="000000"/>
                </a:solidFill>
                <a:latin typeface="Times New Roman"/>
                <a:cs typeface="Times New Roman"/>
              </a:rPr>
              <a:t>1. </a:t>
            </a:r>
            <a:r>
              <a:rPr lang="ru-RU" altLang="en-US" sz="2700" b="1" err="1">
                <a:solidFill>
                  <a:srgbClr val="000000"/>
                </a:solidFill>
                <a:latin typeface="Times New Roman"/>
                <a:cs typeface="Times New Roman"/>
              </a:rPr>
              <a:t>Static</a:t>
            </a:r>
            <a:r>
              <a:rPr lang="ru-RU" altLang="en-US" sz="270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700" b="1" err="1">
                <a:solidFill>
                  <a:srgbClr val="000000"/>
                </a:solidFill>
                <a:latin typeface="Times New Roman"/>
                <a:cs typeface="Times New Roman"/>
              </a:rPr>
              <a:t>routing</a:t>
            </a:r>
            <a:r>
              <a:rPr lang="ru-RU" altLang="en-US" sz="2700" b="1">
                <a:solidFill>
                  <a:srgbClr val="000000"/>
                </a:solidFill>
                <a:latin typeface="Times New Roman"/>
                <a:cs typeface="Times New Roman"/>
              </a:rPr>
              <a:t> –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FEDBCA1B-F748-4755-5697-F59D505523E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3259138"/>
            <a:ext cx="6521450" cy="10763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992"/>
              </a:lnSpc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Static</a:t>
            </a:r>
            <a:r>
              <a:rPr sz="2700" spc="-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routing</a:t>
            </a:r>
            <a:r>
              <a:rPr sz="2700" spc="-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is a process</a:t>
            </a:r>
            <a:r>
              <a:rPr sz="27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 which we have</a:t>
            </a:r>
            <a:r>
              <a:rPr sz="27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</a:p>
          <a:p>
            <a:pPr eaLnBrk="0" fontAlgn="auto" hangingPunct="0">
              <a:lnSpc>
                <a:spcPts val="2593"/>
              </a:lnSpc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manually add routes</a:t>
            </a:r>
            <a:r>
              <a:rPr sz="27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 routing</a:t>
            </a:r>
            <a:r>
              <a:rPr sz="2700" spc="-3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table.</a:t>
            </a:r>
          </a:p>
          <a:p>
            <a:pPr eaLnBrk="0" fontAlgn="auto" hangingPunct="0">
              <a:lnSpc>
                <a:spcPts val="2592"/>
              </a:lnSpc>
              <a:buSzTx/>
              <a:buFontTx/>
              <a:buNone/>
              <a:defRPr/>
            </a:pPr>
            <a:r>
              <a:rPr sz="27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Advantages</a:t>
            </a:r>
            <a:r>
              <a:rPr sz="2700" b="1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–</a:t>
            </a:r>
          </a:p>
        </p:txBody>
      </p:sp>
      <p:sp>
        <p:nvSpPr>
          <p:cNvPr id="118790" name="object 6">
            <a:extLst>
              <a:ext uri="{FF2B5EF4-FFF2-40B4-BE49-F238E27FC236}">
                <a16:creationId xmlns:a16="http://schemas.microsoft.com/office/drawing/2014/main" id="{58E90AA1-E490-A660-FFDD-067C10068989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4324350"/>
            <a:ext cx="7386638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988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routing overhead for router CPU which means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CFCAF847-EB11-2D11-CE8A-22E3913667B7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92300" y="4652963"/>
            <a:ext cx="5995988" cy="4175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990"/>
              </a:lnSpc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 cheaper router can be used to</a:t>
            </a:r>
            <a:r>
              <a:rPr sz="27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do</a:t>
            </a:r>
            <a:r>
              <a:rPr sz="2700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routing.</a:t>
            </a:r>
          </a:p>
        </p:txBody>
      </p:sp>
      <p:sp>
        <p:nvSpPr>
          <p:cNvPr id="118792" name="object 8">
            <a:extLst>
              <a:ext uri="{FF2B5EF4-FFF2-40B4-BE49-F238E27FC236}">
                <a16:creationId xmlns:a16="http://schemas.microsoft.com/office/drawing/2014/main" id="{A0E93C96-D249-7BFD-969A-31D62F2DE729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5057775"/>
            <a:ext cx="7386638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988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adds security because only administrator can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2C87B9DE-2F9E-9241-EA56-F910E282A504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892300" y="5387975"/>
            <a:ext cx="5848350" cy="4175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990"/>
              </a:lnSpc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allow</a:t>
            </a:r>
            <a:r>
              <a:rPr sz="27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routing</a:t>
            </a:r>
            <a:r>
              <a:rPr sz="27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  <a:r>
              <a:rPr sz="27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particular</a:t>
            </a:r>
            <a:r>
              <a:rPr sz="27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networks</a:t>
            </a:r>
            <a:r>
              <a:rPr sz="27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only.</a:t>
            </a:r>
          </a:p>
        </p:txBody>
      </p:sp>
      <p:sp>
        <p:nvSpPr>
          <p:cNvPr id="118794" name="object 10">
            <a:extLst>
              <a:ext uri="{FF2B5EF4-FFF2-40B4-BE49-F238E27FC236}">
                <a16:creationId xmlns:a16="http://schemas.microsoft.com/office/drawing/2014/main" id="{36B1C71A-27CA-8250-8D50-4DA084E13756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609725" y="5792788"/>
            <a:ext cx="5613400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988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bandwidth usage between routers.</a:t>
            </a: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67E74821-1093-209E-624A-7C06633F6663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8721725" y="6564313"/>
            <a:ext cx="406400" cy="2079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340"/>
              </a:lnSpc>
              <a:buSzTx/>
              <a:buFontTx/>
              <a:buNone/>
              <a:defRPr/>
            </a:pPr>
            <a:r>
              <a:rPr sz="12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116</a:t>
            </a:r>
          </a:p>
        </p:txBody>
      </p:sp>
    </p:spTree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object 1">
            <a:extLst>
              <a:ext uri="{FF2B5EF4-FFF2-40B4-BE49-F238E27FC236}">
                <a16:creationId xmlns:a16="http://schemas.microsoft.com/office/drawing/2014/main" id="{A78EF01D-9628-AEE4-48C0-76DDF6FD680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9811" name="object 3">
            <a:extLst>
              <a:ext uri="{FF2B5EF4-FFF2-40B4-BE49-F238E27FC236}">
                <a16:creationId xmlns:a16="http://schemas.microsoft.com/office/drawing/2014/main" id="{2EC61AAC-7762-AACD-24A5-1D04FE553EF9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647700"/>
            <a:ext cx="26384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ts val="3325"/>
              </a:lnSpc>
              <a:buSzTx/>
              <a:buFontTx/>
              <a:buNone/>
            </a:pPr>
            <a:r>
              <a:rPr lang="en-US" altLang="en-US" sz="3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Disadvantage –</a:t>
            </a:r>
          </a:p>
        </p:txBody>
      </p:sp>
      <p:sp>
        <p:nvSpPr>
          <p:cNvPr id="119812" name="object 4">
            <a:extLst>
              <a:ext uri="{FF2B5EF4-FFF2-40B4-BE49-F238E27FC236}">
                <a16:creationId xmlns:a16="http://schemas.microsoft.com/office/drawing/2014/main" id="{1BE3E1A0-6E86-584E-952B-9D74B07BEE9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476375"/>
            <a:ext cx="7388225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13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 large network, it is a hectic task for</a:t>
            </a:r>
          </a:p>
          <a:p>
            <a:pPr eaLnBrk="1" hangingPunct="1">
              <a:lnSpc>
                <a:spcPts val="3238"/>
              </a:lnSpc>
              <a:spcBef>
                <a:spcPts val="50"/>
              </a:spcBef>
            </a:pPr>
            <a:r>
              <a:rPr lang="ru-RU" altLang="en-US" sz="3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 to manually add each route for</a:t>
            </a:r>
          </a:p>
          <a:p>
            <a:pPr eaLnBrk="1" hangingPunct="1">
              <a:lnSpc>
                <a:spcPts val="3238"/>
              </a:lnSpc>
            </a:pPr>
            <a:r>
              <a:rPr lang="ru-RU" altLang="en-US" sz="3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network in the routing table on each</a:t>
            </a:r>
          </a:p>
          <a:p>
            <a:pPr eaLnBrk="1" hangingPunct="1">
              <a:lnSpc>
                <a:spcPts val="3238"/>
              </a:lnSpc>
            </a:pPr>
            <a:r>
              <a:rPr lang="ru-RU" altLang="en-US" sz="3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router.</a:t>
            </a:r>
          </a:p>
          <a:p>
            <a:pPr eaLnBrk="1" hangingPunct="1">
              <a:lnSpc>
                <a:spcPts val="3313"/>
              </a:lnSpc>
              <a:spcBef>
                <a:spcPts val="563"/>
              </a:spcBef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administrator should have good</a:t>
            </a:r>
          </a:p>
          <a:p>
            <a:pPr eaLnBrk="1" hangingPunct="1">
              <a:lnSpc>
                <a:spcPts val="3238"/>
              </a:lnSpc>
            </a:pPr>
            <a:r>
              <a:rPr lang="ru-RU" altLang="en-US" sz="3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knowledge of the topology. If a new</a:t>
            </a:r>
          </a:p>
          <a:p>
            <a:pPr eaLnBrk="1" hangingPunct="1">
              <a:lnSpc>
                <a:spcPts val="3238"/>
              </a:lnSpc>
              <a:spcBef>
                <a:spcPts val="50"/>
              </a:spcBef>
            </a:pPr>
            <a:r>
              <a:rPr lang="ru-RU" altLang="en-US" sz="3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 comes, then he has to manually</a:t>
            </a:r>
          </a:p>
          <a:p>
            <a:pPr eaLnBrk="1" hangingPunct="1">
              <a:lnSpc>
                <a:spcPts val="3238"/>
              </a:lnSpc>
            </a:pPr>
            <a:r>
              <a:rPr lang="ru-RU" altLang="en-US" sz="3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each route so he should have very good</a:t>
            </a:r>
          </a:p>
          <a:p>
            <a:pPr eaLnBrk="1" hangingPunct="1">
              <a:lnSpc>
                <a:spcPts val="3238"/>
              </a:lnSpc>
            </a:pPr>
            <a:r>
              <a:rPr lang="ru-RU" altLang="en-US" sz="3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knowledge of the routes of the topology.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EB706713-81BF-1F0C-AF02-4B6DD9B59C9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721725" y="6564313"/>
            <a:ext cx="406400" cy="2079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340"/>
              </a:lnSpc>
              <a:buSzTx/>
              <a:buFontTx/>
              <a:buNone/>
              <a:defRPr/>
            </a:pPr>
            <a:r>
              <a:rPr sz="12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117</a:t>
            </a:r>
          </a:p>
        </p:txBody>
      </p:sp>
    </p:spTree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object 1">
            <a:extLst>
              <a:ext uri="{FF2B5EF4-FFF2-40B4-BE49-F238E27FC236}">
                <a16:creationId xmlns:a16="http://schemas.microsoft.com/office/drawing/2014/main" id="{A9765E1A-B760-EE0A-B466-5DD78003E48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0835" name="object 3">
            <a:extLst>
              <a:ext uri="{FF2B5EF4-FFF2-40B4-BE49-F238E27FC236}">
                <a16:creationId xmlns:a16="http://schemas.microsoft.com/office/drawing/2014/main" id="{9FDA3C70-DFB3-82AD-894A-540CB489A9CA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7493000" cy="528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80963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Default Routing</a:t>
            </a:r>
          </a:p>
          <a:p>
            <a:pPr eaLnBrk="1" hangingPunct="1">
              <a:lnSpc>
                <a:spcPts val="3538"/>
              </a:lnSpc>
              <a:spcBef>
                <a:spcPts val="688"/>
              </a:spcBef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the method where the router is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configured to send all packets towards a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 router (next hop).</a:t>
            </a:r>
          </a:p>
          <a:p>
            <a:pPr eaLnBrk="1" hangingPunct="1">
              <a:lnSpc>
                <a:spcPts val="3538"/>
              </a:lnSpc>
              <a:spcBef>
                <a:spcPts val="550"/>
              </a:spcBef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doesn’t matter to which network the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 belongs, it is forwarded out to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router which is configured for default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routing.</a:t>
            </a:r>
          </a:p>
          <a:p>
            <a:pPr eaLnBrk="1" hangingPunct="1">
              <a:lnSpc>
                <a:spcPts val="3538"/>
              </a:lnSpc>
              <a:spcBef>
                <a:spcPts val="550"/>
              </a:spcBef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generally used with stub routers. A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stub router is a router which has only one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 to reach all other networks.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3D1EC57-7DC3-26A0-A5AF-6F24920525F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721725" y="6564313"/>
            <a:ext cx="406400" cy="2079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340"/>
              </a:lnSpc>
              <a:buSzTx/>
              <a:buFontTx/>
              <a:buNone/>
              <a:defRPr/>
            </a:pPr>
            <a:r>
              <a:rPr sz="12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118</a:t>
            </a:r>
          </a:p>
        </p:txBody>
      </p:sp>
    </p:spTree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object 1">
            <a:extLst>
              <a:ext uri="{FF2B5EF4-FFF2-40B4-BE49-F238E27FC236}">
                <a16:creationId xmlns:a16="http://schemas.microsoft.com/office/drawing/2014/main" id="{DF8EC3BE-4EBE-5B78-4C5F-BA78DECB3A7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1859" name="object 3">
            <a:extLst>
              <a:ext uri="{FF2B5EF4-FFF2-40B4-BE49-F238E27FC236}">
                <a16:creationId xmlns:a16="http://schemas.microsoft.com/office/drawing/2014/main" id="{9108D326-2C24-0B4B-8DD2-DDA76BA7589D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292100"/>
            <a:ext cx="7469188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80963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 b="1">
                <a:solidFill>
                  <a:srgbClr val="572314"/>
                </a:solidFill>
                <a:latin typeface="Arial" panose="020B0604020202020204" pitchFamily="34" charset="0"/>
              </a:rPr>
              <a:t>Dynamic Routing</a:t>
            </a:r>
          </a:p>
          <a:p>
            <a:pPr eaLnBrk="1" hangingPunct="1">
              <a:lnSpc>
                <a:spcPts val="2213"/>
              </a:lnSpc>
              <a:spcBef>
                <a:spcPts val="613"/>
              </a:spcBef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routing makes automatic adjustment of the routes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9ABFAC79-F1E6-6979-928D-52767F3304E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92300" y="1381125"/>
            <a:ext cx="6376988" cy="3206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19"/>
              </a:lnSpc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according</a:t>
            </a:r>
            <a:r>
              <a:rPr sz="2000" spc="-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 the current</a:t>
            </a:r>
            <a:r>
              <a:rPr sz="2000" spc="-4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state</a:t>
            </a:r>
            <a:r>
              <a:rPr sz="20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of</a:t>
            </a:r>
            <a:r>
              <a:rPr sz="2000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 route</a:t>
            </a:r>
            <a:r>
              <a:rPr sz="20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 the routing</a:t>
            </a:r>
            <a:r>
              <a:rPr sz="2000" spc="-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table.</a:t>
            </a:r>
          </a:p>
        </p:txBody>
      </p:sp>
      <p:sp>
        <p:nvSpPr>
          <p:cNvPr id="121861" name="object 5">
            <a:extLst>
              <a:ext uri="{FF2B5EF4-FFF2-40B4-BE49-F238E27FC236}">
                <a16:creationId xmlns:a16="http://schemas.microsoft.com/office/drawing/2014/main" id="{02E0BC66-5076-178D-0F49-1DE96F7C0E0E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1914525"/>
            <a:ext cx="7386638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13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routing uses protocols to discover network destinations</a:t>
            </a:r>
          </a:p>
          <a:p>
            <a:pPr eaLnBrk="1" hangingPunct="1">
              <a:lnSpc>
                <a:spcPts val="2213"/>
              </a:lnSpc>
              <a:spcBef>
                <a:spcPts val="1375"/>
              </a:spcBef>
            </a:pPr>
            <a:r>
              <a:rPr lang="ru-RU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the routes to reach it. </a:t>
            </a:r>
            <a:r>
              <a:rPr lang="ru-RU" altLang="en-US" sz="2000" u="sng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3"/>
              </a:rPr>
              <a:t>RIP</a:t>
            </a:r>
            <a:r>
              <a:rPr lang="ru-RU" altLang="en-US" sz="2000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3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ru-RU" altLang="en-US" sz="2000" u="sng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4"/>
              </a:rPr>
              <a:t>OSPF</a:t>
            </a:r>
            <a:r>
              <a:rPr lang="ru-RU" altLang="en-US" sz="2000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4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the best examples of</a:t>
            </a:r>
          </a:p>
          <a:p>
            <a:pPr eaLnBrk="1" hangingPunct="1">
              <a:lnSpc>
                <a:spcPts val="2213"/>
              </a:lnSpc>
              <a:spcBef>
                <a:spcPts val="1375"/>
              </a:spcBef>
            </a:pPr>
            <a:r>
              <a:rPr lang="ru-RU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routing protocol. Automatic adjustment will be made to</a:t>
            </a:r>
          </a:p>
          <a:p>
            <a:pPr eaLnBrk="1" hangingPunct="1">
              <a:lnSpc>
                <a:spcPts val="2213"/>
              </a:lnSpc>
              <a:spcBef>
                <a:spcPts val="1375"/>
              </a:spcBef>
            </a:pPr>
            <a:r>
              <a:rPr lang="ru-RU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reach the network destination if one route goes down.</a:t>
            </a:r>
          </a:p>
        </p:txBody>
      </p:sp>
      <p:sp>
        <p:nvSpPr>
          <p:cNvPr id="121862" name="object 6">
            <a:extLst>
              <a:ext uri="{FF2B5EF4-FFF2-40B4-BE49-F238E27FC236}">
                <a16:creationId xmlns:a16="http://schemas.microsoft.com/office/drawing/2014/main" id="{73016C0F-C6D6-B923-108A-E6406ECA5AA8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3819525"/>
            <a:ext cx="498475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13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dynamic protocol have following features:</a:t>
            </a:r>
          </a:p>
        </p:txBody>
      </p:sp>
      <p:sp>
        <p:nvSpPr>
          <p:cNvPr id="121863" name="object 7">
            <a:extLst>
              <a:ext uri="{FF2B5EF4-FFF2-40B4-BE49-F238E27FC236}">
                <a16:creationId xmlns:a16="http://schemas.microsoft.com/office/drawing/2014/main" id="{D60A4D57-BC2D-7F4A-7E56-A560ABEAB3A3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4352925"/>
            <a:ext cx="73866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13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routers should have the same dynamic protocol running in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C3FD46B6-D463-7841-904E-502DE78E5049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92300" y="4810125"/>
            <a:ext cx="2720975" cy="3206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19"/>
              </a:lnSpc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order</a:t>
            </a:r>
            <a:r>
              <a:rPr sz="20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 exchange</a:t>
            </a:r>
            <a:r>
              <a:rPr sz="2000" spc="-4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routes.</a:t>
            </a:r>
          </a:p>
        </p:txBody>
      </p:sp>
      <p:sp>
        <p:nvSpPr>
          <p:cNvPr id="121865" name="object 9">
            <a:extLst>
              <a:ext uri="{FF2B5EF4-FFF2-40B4-BE49-F238E27FC236}">
                <a16:creationId xmlns:a16="http://schemas.microsoft.com/office/drawing/2014/main" id="{F7A558CF-D1B5-5225-25B4-CC266C0F7B6C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09725" y="5345113"/>
            <a:ext cx="73882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13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a router finds a change in the topology then router advertises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F2AEE690-5C4D-A0B0-3840-88AD1EF1BD94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892300" y="5802313"/>
            <a:ext cx="2287588" cy="3206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19"/>
              </a:lnSpc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it to all</a:t>
            </a:r>
            <a:r>
              <a:rPr sz="20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other</a:t>
            </a:r>
            <a:r>
              <a:rPr sz="20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routers.</a:t>
            </a: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1DCAD62C-48DB-292A-42FA-8BE702C7F84A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8721725" y="6564313"/>
            <a:ext cx="406400" cy="2079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340"/>
              </a:lnSpc>
              <a:buSzTx/>
              <a:buFontTx/>
              <a:buNone/>
              <a:defRPr/>
            </a:pPr>
            <a:r>
              <a:rPr sz="12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119</a:t>
            </a:r>
          </a:p>
        </p:txBody>
      </p:sp>
    </p:spTree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object 1">
            <a:extLst>
              <a:ext uri="{FF2B5EF4-FFF2-40B4-BE49-F238E27FC236}">
                <a16:creationId xmlns:a16="http://schemas.microsoft.com/office/drawing/2014/main" id="{4857B856-ED29-DFF2-60EC-14C4F1C077F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3CFAE93-68B0-7A88-C299-CF0368710A8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19238" y="801688"/>
            <a:ext cx="1978025" cy="3889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764"/>
              </a:lnSpc>
              <a:buSzTx/>
              <a:buFontTx/>
              <a:buNone/>
              <a:defRPr/>
            </a:pPr>
            <a:r>
              <a:rPr sz="25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Advantages</a:t>
            </a:r>
            <a:r>
              <a:rPr sz="2500" b="1" spc="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5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–</a:t>
            </a:r>
          </a:p>
        </p:txBody>
      </p:sp>
      <p:sp>
        <p:nvSpPr>
          <p:cNvPr id="122884" name="object 4">
            <a:extLst>
              <a:ext uri="{FF2B5EF4-FFF2-40B4-BE49-F238E27FC236}">
                <a16:creationId xmlns:a16="http://schemas.microsoft.com/office/drawing/2014/main" id="{76F2B5FE-196F-5CAF-81E9-614C05A82CCE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19238" y="1449388"/>
            <a:ext cx="2752725" cy="38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63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 to configure.</a:t>
            </a:r>
          </a:p>
        </p:txBody>
      </p:sp>
      <p:sp>
        <p:nvSpPr>
          <p:cNvPr id="122885" name="object 5">
            <a:extLst>
              <a:ext uri="{FF2B5EF4-FFF2-40B4-BE49-F238E27FC236}">
                <a16:creationId xmlns:a16="http://schemas.microsoft.com/office/drawing/2014/main" id="{E67B5D73-8186-B423-7832-8928686A90CD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519238" y="2097088"/>
            <a:ext cx="7383462" cy="153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63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effective at selecting the best route to a</a:t>
            </a:r>
          </a:p>
          <a:p>
            <a:pPr eaLnBrk="1" hangingPunct="1">
              <a:lnSpc>
                <a:spcPts val="2763"/>
              </a:lnSpc>
              <a:spcBef>
                <a:spcPts val="1725"/>
              </a:spcBef>
            </a:pP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destination remote network and also for discovering</a:t>
            </a:r>
          </a:p>
          <a:p>
            <a:pPr eaLnBrk="1" hangingPunct="1">
              <a:lnSpc>
                <a:spcPts val="2763"/>
              </a:lnSpc>
              <a:spcBef>
                <a:spcPts val="1725"/>
              </a:spcBef>
            </a:pP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remote network.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F9743068-ED12-F4A5-036D-4F455622503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519238" y="3887788"/>
            <a:ext cx="2225675" cy="3889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764"/>
              </a:lnSpc>
              <a:buSzTx/>
              <a:buFontTx/>
              <a:buNone/>
              <a:defRPr/>
            </a:pPr>
            <a:r>
              <a:rPr sz="25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Disadvantage</a:t>
            </a:r>
            <a:r>
              <a:rPr sz="2500" b="1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5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–</a:t>
            </a:r>
          </a:p>
        </p:txBody>
      </p:sp>
      <p:sp>
        <p:nvSpPr>
          <p:cNvPr id="122887" name="object 7">
            <a:extLst>
              <a:ext uri="{FF2B5EF4-FFF2-40B4-BE49-F238E27FC236}">
                <a16:creationId xmlns:a16="http://schemas.microsoft.com/office/drawing/2014/main" id="{6B38AC81-03F9-C22C-B054-27F2B8B468F5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519238" y="4535488"/>
            <a:ext cx="7383462" cy="38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63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Consumes more bandwidth for communicating with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C0EEB8D6-D053-1BEF-2C99-5FC396F7645E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01813" y="5106988"/>
            <a:ext cx="2214562" cy="3889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766"/>
              </a:lnSpc>
              <a:buSzTx/>
              <a:buFontTx/>
              <a:buNone/>
              <a:defRPr/>
            </a:pP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other</a:t>
            </a:r>
            <a:r>
              <a:rPr sz="2500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neighbors.</a:t>
            </a:r>
          </a:p>
        </p:txBody>
      </p:sp>
      <p:sp>
        <p:nvSpPr>
          <p:cNvPr id="122889" name="object 9">
            <a:extLst>
              <a:ext uri="{FF2B5EF4-FFF2-40B4-BE49-F238E27FC236}">
                <a16:creationId xmlns:a16="http://schemas.microsoft.com/office/drawing/2014/main" id="{99727AE5-E22A-29DF-3AD0-375690553B31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519238" y="5754688"/>
            <a:ext cx="4365625" cy="38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63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 secure than static routing.</a:t>
            </a:r>
          </a:p>
        </p:txBody>
      </p:sp>
      <p:sp>
        <p:nvSpPr>
          <p:cNvPr id="122890" name="object 11">
            <a:extLst>
              <a:ext uri="{FF2B5EF4-FFF2-40B4-BE49-F238E27FC236}">
                <a16:creationId xmlns:a16="http://schemas.microsoft.com/office/drawing/2014/main" id="{9656C551-C89B-EFA6-46DE-ACBD754C74A4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120</a:t>
            </a:r>
          </a:p>
        </p:txBody>
      </p:sp>
    </p:spTree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object 1">
            <a:extLst>
              <a:ext uri="{FF2B5EF4-FFF2-40B4-BE49-F238E27FC236}">
                <a16:creationId xmlns:a16="http://schemas.microsoft.com/office/drawing/2014/main" id="{1E71C6D0-A8B8-0C17-D00E-E922103E154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39A94F0-B494-16C1-830D-589E9E64F86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377825"/>
            <a:ext cx="6831013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TYPES OF</a:t>
            </a:r>
            <a:r>
              <a:rPr sz="3200" b="1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ROUTING</a:t>
            </a:r>
            <a:r>
              <a:rPr sz="3200" b="1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PROTOCOLS</a:t>
            </a:r>
          </a:p>
        </p:txBody>
      </p:sp>
      <p:sp>
        <p:nvSpPr>
          <p:cNvPr id="123908" name="object 4">
            <a:extLst>
              <a:ext uri="{FF2B5EF4-FFF2-40B4-BE49-F238E27FC236}">
                <a16:creationId xmlns:a16="http://schemas.microsoft.com/office/drawing/2014/main" id="{3619276E-A1E6-A9A5-0F1F-2174E1ADD302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435100"/>
            <a:ext cx="6950075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Two types of Routing Protocols are used in</a:t>
            </a:r>
          </a:p>
        </p:txBody>
      </p:sp>
      <p:sp>
        <p:nvSpPr>
          <p:cNvPr id="123909" name="object 5">
            <a:extLst>
              <a:ext uri="{FF2B5EF4-FFF2-40B4-BE49-F238E27FC236}">
                <a16:creationId xmlns:a16="http://schemas.microsoft.com/office/drawing/2014/main" id="{D0171082-181F-8EFC-7D86-49C0341FADCA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92300" y="1763713"/>
            <a:ext cx="1982788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the Internet:</a:t>
            </a:r>
          </a:p>
        </p:txBody>
      </p:sp>
      <p:sp>
        <p:nvSpPr>
          <p:cNvPr id="123910" name="object 6">
            <a:extLst>
              <a:ext uri="{FF2B5EF4-FFF2-40B4-BE49-F238E27FC236}">
                <a16:creationId xmlns:a16="http://schemas.microsoft.com/office/drawing/2014/main" id="{9F4C03C7-504A-893A-8F6F-BCEF48B415C7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170113"/>
            <a:ext cx="7029450" cy="82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700" b="1">
                <a:solidFill>
                  <a:srgbClr val="000000"/>
                </a:solidFill>
                <a:latin typeface="Arial" panose="020B0604020202020204" pitchFamily="34" charset="0"/>
              </a:rPr>
              <a:t>1) Intradomain routing</a:t>
            </a:r>
          </a:p>
          <a:p>
            <a:pPr eaLnBrk="1" hangingPunct="1">
              <a:lnSpc>
                <a:spcPts val="3013"/>
              </a:lnSpc>
              <a:spcBef>
                <a:spcPts val="175"/>
              </a:spcBef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Routing within a single autonomous system</a:t>
            </a:r>
          </a:p>
        </p:txBody>
      </p:sp>
      <p:sp>
        <p:nvSpPr>
          <p:cNvPr id="123911" name="object 7">
            <a:extLst>
              <a:ext uri="{FF2B5EF4-FFF2-40B4-BE49-F238E27FC236}">
                <a16:creationId xmlns:a16="http://schemas.microsoft.com/office/drawing/2014/main" id="{D52452AB-7E1B-3536-DFC0-82F3B3736E5C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2981325"/>
            <a:ext cx="691515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Routing Information Protocol (RIP) - based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2CEA552B-C78F-FA11-CB60-94DD6E7AEBAD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92300" y="3309938"/>
            <a:ext cx="5032375" cy="4222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019"/>
              </a:lnSpc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on</a:t>
            </a:r>
            <a:r>
              <a:rPr sz="2700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 distance-vector</a:t>
            </a:r>
            <a:r>
              <a:rPr sz="2700" spc="-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algorithm</a:t>
            </a:r>
          </a:p>
        </p:txBody>
      </p:sp>
      <p:sp>
        <p:nvSpPr>
          <p:cNvPr id="123913" name="object 9">
            <a:extLst>
              <a:ext uri="{FF2B5EF4-FFF2-40B4-BE49-F238E27FC236}">
                <a16:creationId xmlns:a16="http://schemas.microsoft.com/office/drawing/2014/main" id="{BF5CBBE9-7149-52A5-9D1F-B72ADF132586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09725" y="3714750"/>
            <a:ext cx="718185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Open Shortest Path First (OSPF) - based on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E8A75175-0149-A751-BEE5-34E2DF82A579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892300" y="4044950"/>
            <a:ext cx="3602038" cy="4206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016"/>
              </a:lnSpc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 link-state</a:t>
            </a:r>
            <a:r>
              <a:rPr sz="27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algorithm</a:t>
            </a:r>
          </a:p>
        </p:txBody>
      </p:sp>
      <p:sp>
        <p:nvSpPr>
          <p:cNvPr id="123915" name="object 11">
            <a:extLst>
              <a:ext uri="{FF2B5EF4-FFF2-40B4-BE49-F238E27FC236}">
                <a16:creationId xmlns:a16="http://schemas.microsoft.com/office/drawing/2014/main" id="{087C91FC-7EC8-EA79-9615-FC74B4BC5A0C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609725" y="4449763"/>
            <a:ext cx="6438900" cy="82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700" b="1">
                <a:solidFill>
                  <a:srgbClr val="000000"/>
                </a:solidFill>
                <a:latin typeface="Arial" panose="020B0604020202020204" pitchFamily="34" charset="0"/>
              </a:rPr>
              <a:t>2) Interdomain routing</a:t>
            </a:r>
          </a:p>
          <a:p>
            <a:pPr eaLnBrk="1" hangingPunct="1">
              <a:lnSpc>
                <a:spcPts val="3013"/>
              </a:lnSpc>
              <a:spcBef>
                <a:spcPts val="163"/>
              </a:spcBef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Routing between autonomous systems.</a:t>
            </a:r>
          </a:p>
        </p:txBody>
      </p:sp>
      <p:sp>
        <p:nvSpPr>
          <p:cNvPr id="123916" name="object 12">
            <a:extLst>
              <a:ext uri="{FF2B5EF4-FFF2-40B4-BE49-F238E27FC236}">
                <a16:creationId xmlns:a16="http://schemas.microsoft.com/office/drawing/2014/main" id="{57061DD3-F80E-B4C5-B8D0-894A79A4DB67}"/>
              </a:ext>
            </a:extLst>
          </p:cNvPr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609725" y="5260975"/>
            <a:ext cx="702945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Border Gateway Protocol (BGP) - based on</a:t>
            </a: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12271954-49E0-2E87-A231-D1D44B4B9197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892300" y="5589588"/>
            <a:ext cx="3944938" cy="420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016"/>
              </a:lnSpc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 path-vector</a:t>
            </a:r>
            <a:r>
              <a:rPr sz="27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algorithm</a:t>
            </a:r>
          </a:p>
        </p:txBody>
      </p:sp>
      <p:sp>
        <p:nvSpPr>
          <p:cNvPr id="123918" name="object 15">
            <a:extLst>
              <a:ext uri="{FF2B5EF4-FFF2-40B4-BE49-F238E27FC236}">
                <a16:creationId xmlns:a16="http://schemas.microsoft.com/office/drawing/2014/main" id="{91C4E2DB-622A-676E-77AF-673E1BA8153D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121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object 3">
            <a:extLst>
              <a:ext uri="{FF2B5EF4-FFF2-40B4-BE49-F238E27FC236}">
                <a16:creationId xmlns:a16="http://schemas.microsoft.com/office/drawing/2014/main" id="{3CD7691C-1EAC-0502-0333-91D8A469C49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27175" y="555625"/>
            <a:ext cx="4216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Packet switching</a:t>
            </a:r>
          </a:p>
        </p:txBody>
      </p:sp>
      <p:sp>
        <p:nvSpPr>
          <p:cNvPr id="14339" name="object 4">
            <a:extLst>
              <a:ext uri="{FF2B5EF4-FFF2-40B4-BE49-F238E27FC236}">
                <a16:creationId xmlns:a16="http://schemas.microsoft.com/office/drawing/2014/main" id="{35D147EA-0711-4D9B-C7C7-8F6C3CA88FC8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1606550"/>
            <a:ext cx="7386638" cy="242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 switching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 method of transferring the data to</a:t>
            </a:r>
          </a:p>
          <a:p>
            <a:pPr eaLnBrk="1" hangingPunct="1">
              <a:lnSpc>
                <a:spcPts val="2650"/>
              </a:lnSpc>
              <a:spcBef>
                <a:spcPts val="1325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network in form of packets. In order to transfer the file</a:t>
            </a:r>
          </a:p>
          <a:p>
            <a:pPr eaLnBrk="1" hangingPunct="1">
              <a:lnSpc>
                <a:spcPts val="2650"/>
              </a:lnSpc>
              <a:spcBef>
                <a:spcPts val="13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 and efficient manner over the network and minimize</a:t>
            </a:r>
          </a:p>
          <a:p>
            <a:pPr eaLnBrk="1" hangingPunct="1">
              <a:lnSpc>
                <a:spcPts val="2650"/>
              </a:lnSpc>
              <a:spcBef>
                <a:spcPts val="13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transmission latency, the data is broken into small</a:t>
            </a:r>
          </a:p>
          <a:p>
            <a:pPr eaLnBrk="1" hangingPunct="1">
              <a:lnSpc>
                <a:spcPts val="2650"/>
              </a:lnSpc>
              <a:spcBef>
                <a:spcPts val="1325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pieces of variable length, called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4340" name="object 5">
            <a:extLst>
              <a:ext uri="{FF2B5EF4-FFF2-40B4-BE49-F238E27FC236}">
                <a16:creationId xmlns:a16="http://schemas.microsoft.com/office/drawing/2014/main" id="{B317962A-19C6-02F3-C510-D97FE1767B42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4243388"/>
            <a:ext cx="7388225" cy="191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the destination, all these small-parts (packets) has to</a:t>
            </a:r>
          </a:p>
          <a:p>
            <a:pPr eaLnBrk="1" hangingPunct="1">
              <a:lnSpc>
                <a:spcPts val="2650"/>
              </a:lnSpc>
              <a:spcBef>
                <a:spcPts val="13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reassembled, belonging to the same file. A packet</a:t>
            </a:r>
          </a:p>
          <a:p>
            <a:pPr eaLnBrk="1" hangingPunct="1">
              <a:lnSpc>
                <a:spcPts val="2650"/>
              </a:lnSpc>
              <a:spcBef>
                <a:spcPts val="1325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composes of payload and various control information.</a:t>
            </a:r>
          </a:p>
          <a:p>
            <a:pPr eaLnBrk="1" hangingPunct="1">
              <a:lnSpc>
                <a:spcPts val="2650"/>
              </a:lnSpc>
              <a:spcBef>
                <a:spcPts val="13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pre-setup or reservation of resources is needed.</a:t>
            </a:r>
          </a:p>
        </p:txBody>
      </p:sp>
    </p:spTree>
  </p:cSld>
  <p:clrMapOvr>
    <a:masterClrMapping/>
  </p:clrMapOvr>
  <p:transition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object 1">
            <a:extLst>
              <a:ext uri="{FF2B5EF4-FFF2-40B4-BE49-F238E27FC236}">
                <a16:creationId xmlns:a16="http://schemas.microsoft.com/office/drawing/2014/main" id="{EEA5F4F3-C88E-8D6E-3CD7-477D90C486F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4931" name="object 3">
            <a:extLst>
              <a:ext uri="{FF2B5EF4-FFF2-40B4-BE49-F238E27FC236}">
                <a16:creationId xmlns:a16="http://schemas.microsoft.com/office/drawing/2014/main" id="{EC261B04-B443-E879-AB2A-F0EF5356FF6E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6427788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Unicast Routing Protocols</a:t>
            </a:r>
          </a:p>
        </p:txBody>
      </p:sp>
      <p:sp>
        <p:nvSpPr>
          <p:cNvPr id="124932" name="object 4">
            <a:extLst>
              <a:ext uri="{FF2B5EF4-FFF2-40B4-BE49-F238E27FC236}">
                <a16:creationId xmlns:a16="http://schemas.microsoft.com/office/drawing/2014/main" id="{E62BFC0D-919B-EBEA-B6E9-3AAFC0899077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622425"/>
            <a:ext cx="7388225" cy="185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Unicast –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Unicast means the transmission from a single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sender to a single receiver. It is a point to point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between sender and receiver. There are</a:t>
            </a:r>
          </a:p>
          <a:p>
            <a:pPr eaLnBrk="1" hangingPunct="1">
              <a:lnSpc>
                <a:spcPts val="2425"/>
              </a:lnSpc>
              <a:spcBef>
                <a:spcPts val="152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various unicast protocols such as TCP, HTTP, etc.</a:t>
            </a:r>
          </a:p>
        </p:txBody>
      </p:sp>
      <p:sp>
        <p:nvSpPr>
          <p:cNvPr id="124933" name="object 5">
            <a:extLst>
              <a:ext uri="{FF2B5EF4-FFF2-40B4-BE49-F238E27FC236}">
                <a16:creationId xmlns:a16="http://schemas.microsoft.com/office/drawing/2014/main" id="{C814AE10-72DA-3823-AEA5-9DBA8B22B6F4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711575"/>
            <a:ext cx="7386638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TCP is the most commonly used unicast protocol. It is a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 oriented protocol that relay on acknowledgement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the receiver side.</a:t>
            </a:r>
          </a:p>
        </p:txBody>
      </p:sp>
      <p:sp>
        <p:nvSpPr>
          <p:cNvPr id="124934" name="object 6">
            <a:extLst>
              <a:ext uri="{FF2B5EF4-FFF2-40B4-BE49-F238E27FC236}">
                <a16:creationId xmlns:a16="http://schemas.microsoft.com/office/drawing/2014/main" id="{B14E9EA9-ABC2-49F9-A82E-BB4625C80F9D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5297488"/>
            <a:ext cx="7388225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 stands for Hyper Text Transfer Protocol. It is an object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C07F6A24-E6CC-FFE0-D4AB-CFC9FFA15EF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92300" y="5799138"/>
            <a:ext cx="4341813" cy="3476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1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oriented</a:t>
            </a:r>
            <a:r>
              <a:rPr sz="2200" spc="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protocol for</a:t>
            </a:r>
            <a:r>
              <a:rPr sz="2200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communication.</a:t>
            </a:r>
          </a:p>
        </p:txBody>
      </p:sp>
      <p:sp>
        <p:nvSpPr>
          <p:cNvPr id="124936" name="object 9">
            <a:extLst>
              <a:ext uri="{FF2B5EF4-FFF2-40B4-BE49-F238E27FC236}">
                <a16:creationId xmlns:a16="http://schemas.microsoft.com/office/drawing/2014/main" id="{7900B83E-F447-424C-3AB4-144A87802DBB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122</a:t>
            </a:r>
          </a:p>
        </p:txBody>
      </p:sp>
    </p:spTree>
  </p:cSld>
  <p:clrMapOvr>
    <a:masterClrMapping/>
  </p:clrMapOvr>
  <p:transition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object 1">
            <a:extLst>
              <a:ext uri="{FF2B5EF4-FFF2-40B4-BE49-F238E27FC236}">
                <a16:creationId xmlns:a16="http://schemas.microsoft.com/office/drawing/2014/main" id="{CDA039C4-2608-4844-A5D3-30159394865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5955" name="object 3">
            <a:extLst>
              <a:ext uri="{FF2B5EF4-FFF2-40B4-BE49-F238E27FC236}">
                <a16:creationId xmlns:a16="http://schemas.microsoft.com/office/drawing/2014/main" id="{115BB6E0-286A-978E-CA3E-00AA1483B70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40052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Unicast Routing</a:t>
            </a:r>
          </a:p>
        </p:txBody>
      </p:sp>
      <p:sp>
        <p:nvSpPr>
          <p:cNvPr id="125956" name="object 4">
            <a:extLst>
              <a:ext uri="{FF2B5EF4-FFF2-40B4-BE49-F238E27FC236}">
                <a16:creationId xmlns:a16="http://schemas.microsoft.com/office/drawing/2014/main" id="{AD31E8BA-E1F4-0B40-76EA-67736D7439EB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614045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There are three main classes of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68D007D-B8A9-0327-01F7-6691CAD74FB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2008188"/>
            <a:ext cx="3265488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routing</a:t>
            </a:r>
            <a:r>
              <a:rPr sz="32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protocols: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C9399938-B5AB-BEDA-B699-01215821C16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609725" y="2571750"/>
            <a:ext cx="7332663" cy="9810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1)</a:t>
            </a:r>
            <a:r>
              <a:rPr sz="3200" b="1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Distance</a:t>
            </a:r>
            <a:r>
              <a:rPr sz="3200" b="1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 spc="-3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Vector</a:t>
            </a:r>
            <a:r>
              <a:rPr sz="3200" b="1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Routing</a:t>
            </a:r>
            <a:r>
              <a:rPr sz="3200" b="1" spc="-16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Algorithm</a:t>
            </a:r>
          </a:p>
          <a:p>
            <a:pPr eaLnBrk="0" fontAlgn="auto" hangingPunct="0">
              <a:lnSpc>
                <a:spcPts val="3579"/>
              </a:lnSpc>
              <a:spcBef>
                <a:spcPts val="210"/>
              </a:spcBef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– Routing Information</a:t>
            </a:r>
            <a:r>
              <a:rPr sz="32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Protocol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07374E64-6BF4-7AC5-7BAE-91C91059232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609725" y="3624263"/>
            <a:ext cx="6564313" cy="9810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2)</a:t>
            </a:r>
            <a:r>
              <a:rPr sz="3200" b="1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Link</a:t>
            </a:r>
            <a:r>
              <a:rPr sz="3200" b="1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State</a:t>
            </a:r>
            <a:r>
              <a:rPr sz="3200" b="1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Routing</a:t>
            </a:r>
            <a:r>
              <a:rPr sz="3200" b="1" spc="-15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Algorithm</a:t>
            </a:r>
            <a:r>
              <a:rPr sz="3200" b="1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–</a:t>
            </a:r>
          </a:p>
          <a:p>
            <a:pPr eaLnBrk="0" fontAlgn="auto" hangingPunct="0">
              <a:lnSpc>
                <a:spcPts val="3579"/>
              </a:lnSpc>
              <a:spcBef>
                <a:spcPts val="210"/>
              </a:spcBef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Open</a:t>
            </a:r>
            <a:r>
              <a:rPr sz="3200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Shortest</a:t>
            </a:r>
            <a:r>
              <a:rPr sz="32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Path</a:t>
            </a:r>
            <a:r>
              <a:rPr sz="32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First</a:t>
            </a:r>
            <a:r>
              <a:rPr sz="3200" spc="-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Protocol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C6684D0D-CBB4-8B8C-6F30-868CDD668C3A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609725" y="4675188"/>
            <a:ext cx="6789738" cy="9794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82"/>
              </a:lnSpc>
              <a:buSzTx/>
              <a:buFontTx/>
              <a:buNone/>
              <a:defRPr/>
            </a:pP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3)</a:t>
            </a:r>
            <a:r>
              <a:rPr sz="3200" b="1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Path-Vector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Routing</a:t>
            </a:r>
            <a:r>
              <a:rPr sz="3200" b="1" spc="-14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Algorithm</a:t>
            </a:r>
            <a:r>
              <a:rPr sz="3200" b="1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-</a:t>
            </a:r>
          </a:p>
          <a:p>
            <a:pPr eaLnBrk="0" fontAlgn="auto" hangingPunct="0">
              <a:lnSpc>
                <a:spcPts val="3579"/>
              </a:lnSpc>
              <a:spcBef>
                <a:spcPts val="201"/>
              </a:spcBef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Border</a:t>
            </a:r>
            <a:r>
              <a:rPr sz="32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Gateway</a:t>
            </a:r>
            <a:r>
              <a:rPr sz="32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Protocol</a:t>
            </a:r>
          </a:p>
        </p:txBody>
      </p:sp>
      <p:sp>
        <p:nvSpPr>
          <p:cNvPr id="125961" name="object 10">
            <a:extLst>
              <a:ext uri="{FF2B5EF4-FFF2-40B4-BE49-F238E27FC236}">
                <a16:creationId xmlns:a16="http://schemas.microsoft.com/office/drawing/2014/main" id="{AFFFFAB3-6019-8892-99B1-4357EAC0BBDB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123</a:t>
            </a:r>
          </a:p>
        </p:txBody>
      </p:sp>
    </p:spTree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object 1">
            <a:extLst>
              <a:ext uri="{FF2B5EF4-FFF2-40B4-BE49-F238E27FC236}">
                <a16:creationId xmlns:a16="http://schemas.microsoft.com/office/drawing/2014/main" id="{F3743859-B3DA-9842-CAD9-573A67B58A2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F2700DF-8F73-FD45-5426-6BE534141BD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35075" y="628650"/>
            <a:ext cx="7227888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 b="1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DISTANCE</a:t>
            </a:r>
            <a:r>
              <a:rPr sz="3200" b="1" spc="3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VECTOR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ROUTING</a:t>
            </a:r>
            <a:r>
              <a:rPr sz="3200" b="1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(DSR)</a:t>
            </a:r>
          </a:p>
        </p:txBody>
      </p:sp>
      <p:sp>
        <p:nvSpPr>
          <p:cNvPr id="126980" name="object 4">
            <a:extLst>
              <a:ext uri="{FF2B5EF4-FFF2-40B4-BE49-F238E27FC236}">
                <a16:creationId xmlns:a16="http://schemas.microsoft.com/office/drawing/2014/main" id="{1AD9F8EE-E241-ECCC-0A3F-312C17C42B1E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17650"/>
            <a:ext cx="6948488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Distance vector routing is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distributed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, i.e.,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457F5CCF-5753-BF9A-3335-168A3DF1165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1944688"/>
            <a:ext cx="4705350" cy="4349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126"/>
              </a:lnSpc>
              <a:buSzTx/>
              <a:buFontTx/>
              <a:buNone/>
              <a:defRPr/>
            </a:pP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algorithm</a:t>
            </a:r>
            <a:r>
              <a:rPr sz="28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is run</a:t>
            </a:r>
            <a:r>
              <a:rPr sz="2800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on all nodes.</a:t>
            </a:r>
          </a:p>
        </p:txBody>
      </p:sp>
      <p:sp>
        <p:nvSpPr>
          <p:cNvPr id="126982" name="object 6">
            <a:extLst>
              <a:ext uri="{FF2B5EF4-FFF2-40B4-BE49-F238E27FC236}">
                <a16:creationId xmlns:a16="http://schemas.microsoft.com/office/drawing/2014/main" id="{E7995B52-9231-A492-59A2-24D41980C3DB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447925"/>
            <a:ext cx="664845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Each node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knows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the distance (cost) to</a:t>
            </a:r>
          </a:p>
        </p:txBody>
      </p:sp>
      <p:sp>
        <p:nvSpPr>
          <p:cNvPr id="126983" name="object 7">
            <a:extLst>
              <a:ext uri="{FF2B5EF4-FFF2-40B4-BE49-F238E27FC236}">
                <a16:creationId xmlns:a16="http://schemas.microsoft.com/office/drawing/2014/main" id="{640D45C7-4FB3-6694-15A2-E45B24DE91F4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892300" y="2874963"/>
            <a:ext cx="6500813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each of its directly connected neighbors.</a:t>
            </a:r>
          </a:p>
        </p:txBody>
      </p:sp>
      <p:sp>
        <p:nvSpPr>
          <p:cNvPr id="126984" name="object 8">
            <a:extLst>
              <a:ext uri="{FF2B5EF4-FFF2-40B4-BE49-F238E27FC236}">
                <a16:creationId xmlns:a16="http://schemas.microsoft.com/office/drawing/2014/main" id="{6A4C2BBD-0CBD-BA14-80D4-285C5467D961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3378200"/>
            <a:ext cx="6470650" cy="1192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t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25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  <a:cs typeface="Arial"/>
                <a:sym typeface="Wingdings 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800" err="1">
                <a:solidFill>
                  <a:srgbClr val="000000"/>
                </a:solidFill>
                <a:latin typeface="Arial"/>
                <a:cs typeface="Arial"/>
              </a:rPr>
              <a:t>Nodes</a:t>
            </a:r>
            <a:r>
              <a:rPr lang="ru-RU" altLang="en-US" sz="28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800" err="1">
                <a:solidFill>
                  <a:srgbClr val="000000"/>
                </a:solidFill>
                <a:latin typeface="Arial"/>
                <a:cs typeface="Arial"/>
              </a:rPr>
              <a:t>construct</a:t>
            </a:r>
            <a:r>
              <a:rPr lang="ru-RU" altLang="en-US" sz="2800">
                <a:solidFill>
                  <a:srgbClr val="000000"/>
                </a:solidFill>
                <a:latin typeface="Arial"/>
                <a:cs typeface="Arial"/>
              </a:rPr>
              <a:t> a </a:t>
            </a:r>
            <a:r>
              <a:rPr lang="ru-RU" altLang="en-US" sz="2800" i="1" err="1">
                <a:solidFill>
                  <a:srgbClr val="000000"/>
                </a:solidFill>
                <a:latin typeface="Arial"/>
                <a:cs typeface="Arial"/>
              </a:rPr>
              <a:t>vector</a:t>
            </a:r>
            <a:r>
              <a:rPr lang="ru-RU" altLang="en-US" sz="2800" i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/>
                <a:cs typeface="Arial"/>
              </a:rPr>
              <a:t>(</a:t>
            </a:r>
            <a:r>
              <a:rPr lang="ru-RU" altLang="en-US" sz="2800" err="1">
                <a:solidFill>
                  <a:srgbClr val="000000"/>
                </a:solidFill>
                <a:latin typeface="Arial"/>
                <a:cs typeface="Arial"/>
              </a:rPr>
              <a:t>Destination</a:t>
            </a:r>
            <a:r>
              <a:rPr lang="ru-RU" altLang="en-US" sz="2800">
                <a:solidFill>
                  <a:srgbClr val="000000"/>
                </a:solidFill>
                <a:latin typeface="Arial"/>
                <a:cs typeface="Arial"/>
              </a:rPr>
              <a:t>, Cost, </a:t>
            </a:r>
            <a:r>
              <a:rPr lang="ru-RU" altLang="en-US" sz="2800" err="1">
                <a:solidFill>
                  <a:srgbClr val="000000"/>
                </a:solidFill>
                <a:latin typeface="Arial"/>
                <a:cs typeface="Arial"/>
              </a:rPr>
              <a:t>NextHop</a:t>
            </a:r>
            <a:r>
              <a:rPr lang="ru-RU" altLang="en-US" sz="2800">
                <a:solidFill>
                  <a:srgbClr val="000000"/>
                </a:solidFill>
                <a:latin typeface="Arial"/>
                <a:cs typeface="Arial"/>
              </a:rPr>
              <a:t>) </a:t>
            </a:r>
            <a:r>
              <a:rPr lang="ru-RU" altLang="en-US" sz="2800" err="1">
                <a:solidFill>
                  <a:srgbClr val="000000"/>
                </a:solidFill>
                <a:latin typeface="Arial"/>
                <a:cs typeface="Arial"/>
              </a:rPr>
              <a:t>and</a:t>
            </a:r>
            <a:r>
              <a:rPr lang="ru-RU" altLang="en-US" sz="28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800" err="1">
                <a:solidFill>
                  <a:srgbClr val="000000"/>
                </a:solidFill>
                <a:latin typeface="Arial"/>
                <a:cs typeface="Arial"/>
              </a:rPr>
              <a:t>distributes</a:t>
            </a:r>
            <a:r>
              <a:rPr lang="ru-RU" altLang="en-US" sz="28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800" err="1">
                <a:solidFill>
                  <a:srgbClr val="000000"/>
                </a:solidFill>
                <a:latin typeface="Arial"/>
                <a:cs typeface="Arial"/>
              </a:rPr>
              <a:t>to</a:t>
            </a:r>
            <a:r>
              <a:rPr lang="ru-RU" altLang="en-US" sz="28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800" err="1">
                <a:solidFill>
                  <a:srgbClr val="000000"/>
                </a:solidFill>
                <a:latin typeface="Arial"/>
                <a:cs typeface="Arial"/>
              </a:rPr>
              <a:t>its</a:t>
            </a:r>
            <a:r>
              <a:rPr lang="ru-RU" altLang="en-US" sz="2800">
                <a:solidFill>
                  <a:srgbClr val="000000"/>
                </a:solidFill>
                <a:latin typeface="Arial"/>
                <a:cs typeface="Arial"/>
              </a:rPr>
              <a:t> </a:t>
            </a:r>
            <a:r>
              <a:rPr lang="ru-RU" altLang="en-US" sz="2800" err="1">
                <a:solidFill>
                  <a:srgbClr val="000000"/>
                </a:solidFill>
                <a:latin typeface="Arial"/>
                <a:cs typeface="Arial"/>
              </a:rPr>
              <a:t>neighbors</a:t>
            </a:r>
            <a:r>
              <a:rPr lang="ru-RU" altLang="en-US" sz="2800">
                <a:solidFill>
                  <a:srgbClr val="000000"/>
                </a:solidFill>
                <a:latin typeface="Arial"/>
                <a:cs typeface="Arial"/>
              </a:rPr>
              <a:t>.</a:t>
            </a:r>
          </a:p>
        </p:txBody>
      </p:sp>
      <p:sp>
        <p:nvSpPr>
          <p:cNvPr id="126985" name="object 9">
            <a:extLst>
              <a:ext uri="{FF2B5EF4-FFF2-40B4-BE49-F238E27FC236}">
                <a16:creationId xmlns:a16="http://schemas.microsoft.com/office/drawing/2014/main" id="{3DBBACD4-D475-E9DC-90A0-F0BD98209EFD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09725" y="4733925"/>
            <a:ext cx="692785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Nodes compute routing table of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minimum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512E2AA6-55EF-8E91-5FD5-9BE72B7E7960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892300" y="5160963"/>
            <a:ext cx="5197475" cy="4349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123"/>
              </a:lnSpc>
              <a:buSzTx/>
              <a:buFontTx/>
              <a:buNone/>
              <a:defRPr/>
            </a:pP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distance to every other node</a:t>
            </a:r>
            <a:r>
              <a:rPr sz="2800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via</a:t>
            </a:r>
          </a:p>
        </p:txBody>
      </p:sp>
      <p:sp>
        <p:nvSpPr>
          <p:cNvPr id="126987" name="object 11">
            <a:extLst>
              <a:ext uri="{FF2B5EF4-FFF2-40B4-BE49-F238E27FC236}">
                <a16:creationId xmlns:a16="http://schemas.microsoft.com/office/drawing/2014/main" id="{0F28F470-7C22-9292-0FA3-1978773DA300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609725" y="5664200"/>
            <a:ext cx="7361238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NextHop using information obtained from its</a:t>
            </a:r>
          </a:p>
        </p:txBody>
      </p:sp>
      <p:sp>
        <p:nvSpPr>
          <p:cNvPr id="126988" name="object 12">
            <a:extLst>
              <a:ext uri="{FF2B5EF4-FFF2-40B4-BE49-F238E27FC236}">
                <a16:creationId xmlns:a16="http://schemas.microsoft.com/office/drawing/2014/main" id="{00D12558-F3D3-6FBB-C5C1-AAB89CB43541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892300" y="6091238"/>
            <a:ext cx="1814513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neighbors.</a:t>
            </a:r>
          </a:p>
        </p:txBody>
      </p:sp>
      <p:sp>
        <p:nvSpPr>
          <p:cNvPr id="126989" name="object 14">
            <a:extLst>
              <a:ext uri="{FF2B5EF4-FFF2-40B4-BE49-F238E27FC236}">
                <a16:creationId xmlns:a16="http://schemas.microsoft.com/office/drawing/2014/main" id="{ADA54AB5-0ECB-A3E1-4EED-84A15DFA3F3E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124</a:t>
            </a:r>
          </a:p>
        </p:txBody>
      </p:sp>
    </p:spTree>
  </p:cSld>
  <p:clrMapOvr>
    <a:masterClrMapping/>
  </p:clrMapOvr>
  <p:transition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object 1">
            <a:extLst>
              <a:ext uri="{FF2B5EF4-FFF2-40B4-BE49-F238E27FC236}">
                <a16:creationId xmlns:a16="http://schemas.microsoft.com/office/drawing/2014/main" id="{7D9FF3B0-D898-B572-D9D1-EBBB9EF9E9F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5C88BA4-54AE-93D8-EFC7-5DB24EDE0F4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3068638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Initial</a:t>
            </a:r>
            <a:r>
              <a:rPr sz="4300" b="1" spc="5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State</a:t>
            </a:r>
          </a:p>
        </p:txBody>
      </p:sp>
      <p:sp>
        <p:nvSpPr>
          <p:cNvPr id="128004" name="object 5">
            <a:extLst>
              <a:ext uri="{FF2B5EF4-FFF2-40B4-BE49-F238E27FC236}">
                <a16:creationId xmlns:a16="http://schemas.microsoft.com/office/drawing/2014/main" id="{48B74498-4AC0-EE55-9BE4-C33E929E866C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125</a:t>
            </a:r>
          </a:p>
        </p:txBody>
      </p:sp>
    </p:spTree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object 1">
            <a:extLst>
              <a:ext uri="{FF2B5EF4-FFF2-40B4-BE49-F238E27FC236}">
                <a16:creationId xmlns:a16="http://schemas.microsoft.com/office/drawing/2014/main" id="{C976C304-46E5-53BE-68E2-EFEB9B72C14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19AADAA-D516-30BE-23AB-24DF19F8275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3068638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Initial</a:t>
            </a:r>
            <a:r>
              <a:rPr sz="4300" b="1" spc="5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State</a:t>
            </a:r>
          </a:p>
        </p:txBody>
      </p:sp>
      <p:sp>
        <p:nvSpPr>
          <p:cNvPr id="129028" name="object 4">
            <a:extLst>
              <a:ext uri="{FF2B5EF4-FFF2-40B4-BE49-F238E27FC236}">
                <a16:creationId xmlns:a16="http://schemas.microsoft.com/office/drawing/2014/main" id="{72D71899-DEDA-A81D-C018-F68B92D23656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19238"/>
            <a:ext cx="684688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In given network, </a:t>
            </a: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cost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of each link is 1</a:t>
            </a:r>
          </a:p>
        </p:txBody>
      </p:sp>
      <p:sp>
        <p:nvSpPr>
          <p:cNvPr id="129029" name="object 5">
            <a:extLst>
              <a:ext uri="{FF2B5EF4-FFF2-40B4-BE49-F238E27FC236}">
                <a16:creationId xmlns:a16="http://schemas.microsoft.com/office/drawing/2014/main" id="{FBCC9A4C-7527-BA50-A880-7C6F168A276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92300" y="1976438"/>
            <a:ext cx="893763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hop.</a:t>
            </a:r>
          </a:p>
        </p:txBody>
      </p:sp>
      <p:sp>
        <p:nvSpPr>
          <p:cNvPr id="129030" name="object 6">
            <a:extLst>
              <a:ext uri="{FF2B5EF4-FFF2-40B4-BE49-F238E27FC236}">
                <a16:creationId xmlns:a16="http://schemas.microsoft.com/office/drawing/2014/main" id="{C8C9C9C4-4F49-2276-90C3-8F3CF3C3098B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509838"/>
            <a:ext cx="7119938" cy="13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t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  <a:cs typeface="Arial"/>
                <a:sym typeface="Wingdings 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3000" err="1">
                <a:solidFill>
                  <a:srgbClr val="000000"/>
                </a:solidFill>
                <a:latin typeface="Arial"/>
                <a:cs typeface="Arial"/>
              </a:rPr>
              <a:t>Each</a:t>
            </a:r>
            <a:r>
              <a:rPr lang="ru-RU" altLang="en-US" sz="30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000" err="1">
                <a:solidFill>
                  <a:srgbClr val="000000"/>
                </a:solidFill>
                <a:latin typeface="Arial"/>
                <a:cs typeface="Arial"/>
              </a:rPr>
              <a:t>node</a:t>
            </a:r>
            <a:r>
              <a:rPr lang="ru-RU" altLang="en-US" sz="30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000" err="1">
                <a:solidFill>
                  <a:srgbClr val="000000"/>
                </a:solidFill>
                <a:latin typeface="Arial"/>
                <a:cs typeface="Arial"/>
              </a:rPr>
              <a:t>sets</a:t>
            </a:r>
            <a:r>
              <a:rPr lang="ru-RU" altLang="en-US" sz="3000">
                <a:solidFill>
                  <a:srgbClr val="000000"/>
                </a:solidFill>
                <a:latin typeface="Arial"/>
                <a:cs typeface="Arial"/>
              </a:rPr>
              <a:t> a </a:t>
            </a:r>
            <a:r>
              <a:rPr lang="ru-RU" altLang="en-US" sz="3000" err="1">
                <a:solidFill>
                  <a:srgbClr val="000000"/>
                </a:solidFill>
                <a:latin typeface="Arial"/>
                <a:cs typeface="Arial"/>
              </a:rPr>
              <a:t>distance</a:t>
            </a:r>
            <a:r>
              <a:rPr lang="ru-RU" altLang="en-US" sz="30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000" err="1">
                <a:solidFill>
                  <a:srgbClr val="000000"/>
                </a:solidFill>
                <a:latin typeface="Arial"/>
                <a:cs typeface="Arial"/>
              </a:rPr>
              <a:t>of</a:t>
            </a:r>
            <a:r>
              <a:rPr lang="ru-RU" altLang="en-US" sz="3000">
                <a:solidFill>
                  <a:srgbClr val="000000"/>
                </a:solidFill>
                <a:latin typeface="Arial"/>
                <a:cs typeface="Arial"/>
              </a:rPr>
              <a:t> 1 (</a:t>
            </a:r>
            <a:r>
              <a:rPr lang="ru-RU" altLang="en-US" sz="3000" err="1">
                <a:solidFill>
                  <a:srgbClr val="000000"/>
                </a:solidFill>
                <a:latin typeface="Arial"/>
                <a:cs typeface="Arial"/>
              </a:rPr>
              <a:t>hop</a:t>
            </a:r>
            <a:r>
              <a:rPr lang="ru-RU" altLang="en-US" sz="3000">
                <a:solidFill>
                  <a:srgbClr val="000000"/>
                </a:solidFill>
                <a:latin typeface="Arial"/>
                <a:cs typeface="Arial"/>
              </a:rPr>
              <a:t>) </a:t>
            </a:r>
            <a:r>
              <a:rPr lang="ru-RU" altLang="en-US" sz="3000" err="1">
                <a:solidFill>
                  <a:srgbClr val="000000"/>
                </a:solidFill>
                <a:latin typeface="Arial"/>
                <a:cs typeface="Arial"/>
              </a:rPr>
              <a:t>to</a:t>
            </a:r>
            <a:r>
              <a:rPr lang="ru-RU" altLang="en-US" sz="3000">
                <a:solidFill>
                  <a:srgbClr val="000000"/>
                </a:solidFill>
                <a:latin typeface="Arial"/>
                <a:cs typeface="Arial"/>
              </a:rPr>
              <a:t> </a:t>
            </a:r>
            <a:r>
              <a:rPr lang="ru-RU" altLang="en-US" sz="3000" err="1">
                <a:solidFill>
                  <a:srgbClr val="000000"/>
                </a:solidFill>
                <a:latin typeface="Arial"/>
                <a:cs typeface="Arial"/>
              </a:rPr>
              <a:t>its</a:t>
            </a:r>
            <a:r>
              <a:rPr lang="ru-RU" altLang="en-US" sz="30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000" i="1" err="1">
                <a:solidFill>
                  <a:srgbClr val="000000"/>
                </a:solidFill>
                <a:latin typeface="Arial"/>
                <a:cs typeface="Arial"/>
              </a:rPr>
              <a:t>immediate</a:t>
            </a:r>
            <a:r>
              <a:rPr lang="ru-RU" altLang="en-US" sz="3000" i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000" err="1">
                <a:solidFill>
                  <a:srgbClr val="000000"/>
                </a:solidFill>
                <a:latin typeface="Arial"/>
                <a:cs typeface="Arial"/>
              </a:rPr>
              <a:t>neighbor</a:t>
            </a:r>
            <a:r>
              <a:rPr lang="ru-RU" altLang="en-US" sz="30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000" err="1">
                <a:solidFill>
                  <a:srgbClr val="000000"/>
                </a:solidFill>
                <a:latin typeface="Arial"/>
                <a:cs typeface="Arial"/>
              </a:rPr>
              <a:t>and</a:t>
            </a:r>
            <a:r>
              <a:rPr lang="ru-RU" altLang="en-US" sz="30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000" err="1">
                <a:solidFill>
                  <a:srgbClr val="000000"/>
                </a:solidFill>
                <a:latin typeface="Arial"/>
                <a:cs typeface="Arial"/>
              </a:rPr>
              <a:t>cost</a:t>
            </a:r>
            <a:r>
              <a:rPr lang="ru-RU" altLang="en-US" sz="30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000" err="1">
                <a:solidFill>
                  <a:srgbClr val="000000"/>
                </a:solidFill>
                <a:latin typeface="Arial"/>
                <a:cs typeface="Arial"/>
              </a:rPr>
              <a:t>to</a:t>
            </a:r>
            <a:r>
              <a:rPr lang="ru-RU" altLang="en-US" sz="30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000" err="1">
                <a:solidFill>
                  <a:srgbClr val="000000"/>
                </a:solidFill>
                <a:latin typeface="Arial"/>
                <a:cs typeface="Arial"/>
              </a:rPr>
              <a:t>itself</a:t>
            </a:r>
            <a:r>
              <a:rPr lang="ru-RU" altLang="en-US" sz="3000">
                <a:solidFill>
                  <a:srgbClr val="000000"/>
                </a:solidFill>
                <a:latin typeface="Arial"/>
                <a:cs typeface="Arial"/>
              </a:rPr>
              <a:t> </a:t>
            </a:r>
            <a:r>
              <a:rPr lang="ru-RU" altLang="en-US" sz="3000" err="1">
                <a:solidFill>
                  <a:srgbClr val="000000"/>
                </a:solidFill>
                <a:latin typeface="Arial"/>
                <a:cs typeface="Arial"/>
              </a:rPr>
              <a:t>as</a:t>
            </a:r>
            <a:r>
              <a:rPr lang="ru-RU" altLang="en-US" sz="3000">
                <a:solidFill>
                  <a:srgbClr val="000000"/>
                </a:solidFill>
                <a:latin typeface="Arial"/>
                <a:cs typeface="Arial"/>
              </a:rPr>
              <a:t> 0.</a:t>
            </a:r>
          </a:p>
        </p:txBody>
      </p:sp>
      <p:sp>
        <p:nvSpPr>
          <p:cNvPr id="129031" name="object 7">
            <a:extLst>
              <a:ext uri="{FF2B5EF4-FFF2-40B4-BE49-F238E27FC236}">
                <a16:creationId xmlns:a16="http://schemas.microsoft.com/office/drawing/2014/main" id="{ED1A8251-9570-D434-789A-94B8E6391920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3957638"/>
            <a:ext cx="7267575" cy="87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t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  <a:cs typeface="Arial"/>
                <a:sym typeface="Wingdings 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3000" err="1">
                <a:solidFill>
                  <a:srgbClr val="000000"/>
                </a:solidFill>
                <a:latin typeface="Arial"/>
                <a:cs typeface="Arial"/>
              </a:rPr>
              <a:t>Distance</a:t>
            </a:r>
            <a:r>
              <a:rPr lang="ru-RU" altLang="en-US" sz="30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000" err="1">
                <a:solidFill>
                  <a:srgbClr val="000000"/>
                </a:solidFill>
                <a:latin typeface="Arial"/>
                <a:cs typeface="Arial"/>
              </a:rPr>
              <a:t>for</a:t>
            </a:r>
            <a:r>
              <a:rPr lang="ru-RU" altLang="en-US" sz="30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000" err="1">
                <a:solidFill>
                  <a:srgbClr val="000000"/>
                </a:solidFill>
                <a:latin typeface="Arial"/>
                <a:cs typeface="Arial"/>
              </a:rPr>
              <a:t>non-neighbors</a:t>
            </a:r>
            <a:r>
              <a:rPr lang="ru-RU" altLang="en-US" sz="30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000" err="1">
                <a:solidFill>
                  <a:srgbClr val="000000"/>
                </a:solidFill>
                <a:latin typeface="Arial"/>
                <a:cs typeface="Arial"/>
              </a:rPr>
              <a:t>is</a:t>
            </a:r>
            <a:r>
              <a:rPr lang="ru-RU" altLang="en-US" sz="30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000" err="1">
                <a:solidFill>
                  <a:srgbClr val="000000"/>
                </a:solidFill>
                <a:latin typeface="Arial"/>
                <a:cs typeface="Arial"/>
              </a:rPr>
              <a:t>marked</a:t>
            </a:r>
            <a:r>
              <a:rPr lang="ru-RU" altLang="en-US" sz="30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000" err="1">
                <a:solidFill>
                  <a:srgbClr val="000000"/>
                </a:solidFill>
                <a:latin typeface="Arial"/>
                <a:cs typeface="Arial"/>
              </a:rPr>
              <a:t>as</a:t>
            </a:r>
            <a:r>
              <a:rPr lang="ru-RU" altLang="en-US" sz="3000">
                <a:solidFill>
                  <a:srgbClr val="000000"/>
                </a:solidFill>
                <a:latin typeface="Arial"/>
                <a:cs typeface="Arial"/>
              </a:rPr>
              <a:t> </a:t>
            </a:r>
            <a:r>
              <a:rPr lang="ru-RU" altLang="en-US" sz="3000" i="1" err="1">
                <a:solidFill>
                  <a:srgbClr val="000000"/>
                </a:solidFill>
                <a:latin typeface="Arial"/>
                <a:cs typeface="Arial"/>
              </a:rPr>
              <a:t>unreachable</a:t>
            </a:r>
            <a:r>
              <a:rPr lang="ru-RU" altLang="en-US" sz="3000" i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000" err="1">
                <a:solidFill>
                  <a:srgbClr val="000000"/>
                </a:solidFill>
                <a:latin typeface="Arial"/>
                <a:cs typeface="Arial"/>
              </a:rPr>
              <a:t>with</a:t>
            </a:r>
            <a:r>
              <a:rPr lang="ru-RU" altLang="en-US" sz="30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000" err="1">
                <a:solidFill>
                  <a:srgbClr val="000000"/>
                </a:solidFill>
                <a:latin typeface="Arial"/>
                <a:cs typeface="Arial"/>
              </a:rPr>
              <a:t>value</a:t>
            </a:r>
            <a:r>
              <a:rPr lang="ru-RU" altLang="en-US" sz="3000">
                <a:solidFill>
                  <a:srgbClr val="000000"/>
                </a:solidFill>
                <a:latin typeface="Arial"/>
                <a:cs typeface="Arial"/>
              </a:rPr>
              <a:t> ∞ (</a:t>
            </a:r>
            <a:r>
              <a:rPr lang="ru-RU" altLang="en-US" sz="3000" err="1">
                <a:solidFill>
                  <a:srgbClr val="000000"/>
                </a:solidFill>
                <a:latin typeface="Arial"/>
                <a:cs typeface="Arial"/>
              </a:rPr>
              <a:t>infinity</a:t>
            </a:r>
            <a:r>
              <a:rPr lang="ru-RU" altLang="en-US" sz="3000">
                <a:solidFill>
                  <a:srgbClr val="000000"/>
                </a:solidFill>
                <a:latin typeface="Arial"/>
                <a:cs typeface="Arial"/>
              </a:rPr>
              <a:t>).</a:t>
            </a:r>
          </a:p>
        </p:txBody>
      </p:sp>
      <p:sp>
        <p:nvSpPr>
          <p:cNvPr id="129032" name="object 8">
            <a:extLst>
              <a:ext uri="{FF2B5EF4-FFF2-40B4-BE49-F238E27FC236}">
                <a16:creationId xmlns:a16="http://schemas.microsoft.com/office/drawing/2014/main" id="{31EE8987-A273-2EC8-4DAC-218D25B35A0C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4948238"/>
            <a:ext cx="7077075" cy="137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For node </a:t>
            </a: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, nodes </a:t>
            </a: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C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E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and </a:t>
            </a: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F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are</a:t>
            </a:r>
          </a:p>
          <a:p>
            <a:pPr eaLnBrk="1" hangingPunct="1">
              <a:lnSpc>
                <a:spcPts val="3350"/>
              </a:lnSpc>
              <a:spcBef>
                <a:spcPts val="200"/>
              </a:spcBef>
            </a:pP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reachable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, whereas nodes </a:t>
            </a: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D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and </a:t>
            </a: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G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are</a:t>
            </a:r>
          </a:p>
          <a:p>
            <a:pPr eaLnBrk="1" hangingPunct="1">
              <a:lnSpc>
                <a:spcPts val="3350"/>
              </a:lnSpc>
              <a:spcBef>
                <a:spcPts val="238"/>
              </a:spcBef>
            </a:pP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unreachable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129033" name="object 10">
            <a:extLst>
              <a:ext uri="{FF2B5EF4-FFF2-40B4-BE49-F238E27FC236}">
                <a16:creationId xmlns:a16="http://schemas.microsoft.com/office/drawing/2014/main" id="{5B57C457-C797-B837-9A1D-7F516287840D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126</a:t>
            </a:r>
          </a:p>
        </p:txBody>
      </p:sp>
    </p:spTree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object 1">
            <a:extLst>
              <a:ext uri="{FF2B5EF4-FFF2-40B4-BE49-F238E27FC236}">
                <a16:creationId xmlns:a16="http://schemas.microsoft.com/office/drawing/2014/main" id="{EC9E7029-AB18-DEF1-58C9-6F54E87B916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0051" name="object 4">
            <a:extLst>
              <a:ext uri="{FF2B5EF4-FFF2-40B4-BE49-F238E27FC236}">
                <a16:creationId xmlns:a16="http://schemas.microsoft.com/office/drawing/2014/main" id="{E826B8EB-DC13-B0FB-420D-99544B21B26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127</a:t>
            </a:r>
          </a:p>
        </p:txBody>
      </p:sp>
    </p:spTree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object 1">
            <a:extLst>
              <a:ext uri="{FF2B5EF4-FFF2-40B4-BE49-F238E27FC236}">
                <a16:creationId xmlns:a16="http://schemas.microsoft.com/office/drawing/2014/main" id="{2ADE6F49-5D98-4BB6-5C3D-EE7A42804A3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1075" name="object 3">
            <a:extLst>
              <a:ext uri="{FF2B5EF4-FFF2-40B4-BE49-F238E27FC236}">
                <a16:creationId xmlns:a16="http://schemas.microsoft.com/office/drawing/2014/main" id="{CBD61A0E-A4C7-F4CC-EF83-251773FD7C2D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530225"/>
            <a:ext cx="686276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The initial table for all the nodes are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EC72E39D-9091-D3FE-7297-68A09474DD5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92300" y="1017588"/>
            <a:ext cx="2295525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given</a:t>
            </a:r>
            <a:r>
              <a:rPr sz="3200" spc="-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below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A80E1B2-38CC-CAE5-F192-9575C7E564D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027613" y="6564313"/>
            <a:ext cx="3187700" cy="2079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340"/>
              </a:lnSpc>
              <a:buSzTx/>
              <a:buFontTx/>
              <a:buNone/>
              <a:defRPr/>
            </a:pP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4/5/2022</a:t>
            </a:r>
            <a:r>
              <a:rPr sz="1200" spc="11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Karpagam</a:t>
            </a:r>
            <a:r>
              <a:rPr sz="12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Institute of</a:t>
            </a:r>
            <a:r>
              <a:rPr sz="1200" spc="-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2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Technology</a:t>
            </a:r>
          </a:p>
        </p:txBody>
      </p:sp>
      <p:sp>
        <p:nvSpPr>
          <p:cNvPr id="131078" name="object 6">
            <a:extLst>
              <a:ext uri="{FF2B5EF4-FFF2-40B4-BE49-F238E27FC236}">
                <a16:creationId xmlns:a16="http://schemas.microsoft.com/office/drawing/2014/main" id="{74A72CF6-7AF2-D764-2967-76A2137E8CA4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128</a:t>
            </a:r>
          </a:p>
        </p:txBody>
      </p:sp>
    </p:spTree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object 1">
            <a:extLst>
              <a:ext uri="{FF2B5EF4-FFF2-40B4-BE49-F238E27FC236}">
                <a16:creationId xmlns:a16="http://schemas.microsoft.com/office/drawing/2014/main" id="{053746B0-41E2-A3AE-8682-728C8B45989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2099" name="object 3">
            <a:extLst>
              <a:ext uri="{FF2B5EF4-FFF2-40B4-BE49-F238E27FC236}">
                <a16:creationId xmlns:a16="http://schemas.microsoft.com/office/drawing/2014/main" id="{6AAC30C2-28CD-B782-E5F2-96C4B55A44E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799513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29</a:t>
            </a:r>
          </a:p>
        </p:txBody>
      </p:sp>
    </p:spTree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object 1">
            <a:extLst>
              <a:ext uri="{FF2B5EF4-FFF2-40B4-BE49-F238E27FC236}">
                <a16:creationId xmlns:a16="http://schemas.microsoft.com/office/drawing/2014/main" id="{A0B7AE37-4923-226F-59A1-FEA959D34D5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123" name="object 4">
            <a:extLst>
              <a:ext uri="{FF2B5EF4-FFF2-40B4-BE49-F238E27FC236}">
                <a16:creationId xmlns:a16="http://schemas.microsoft.com/office/drawing/2014/main" id="{946E5E61-3A0C-E618-5D36-7461C18B56F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130</a:t>
            </a:r>
          </a:p>
        </p:txBody>
      </p:sp>
    </p:spTree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object 1">
            <a:extLst>
              <a:ext uri="{FF2B5EF4-FFF2-40B4-BE49-F238E27FC236}">
                <a16:creationId xmlns:a16="http://schemas.microsoft.com/office/drawing/2014/main" id="{D5275C44-87BD-C129-A590-7D2CB01ABC3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4147" name="object 3">
            <a:extLst>
              <a:ext uri="{FF2B5EF4-FFF2-40B4-BE49-F238E27FC236}">
                <a16:creationId xmlns:a16="http://schemas.microsoft.com/office/drawing/2014/main" id="{438FB0D4-2CCA-9396-6FE0-DDFEBDD9593D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344824" y="1224296"/>
            <a:ext cx="6792701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  <a:cs typeface="Arial"/>
                <a:sym typeface="Wingdings 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/>
                <a:cs typeface="Arial"/>
              </a:rPr>
              <a:t>System </a:t>
            </a:r>
            <a:r>
              <a:rPr lang="ru-RU" altLang="en-US" sz="2800" err="1">
                <a:solidFill>
                  <a:srgbClr val="000000"/>
                </a:solidFill>
                <a:latin typeface="Arial"/>
                <a:cs typeface="Arial"/>
              </a:rPr>
              <a:t>stabilizes</a:t>
            </a:r>
            <a:r>
              <a:rPr lang="ru-RU" altLang="en-US" sz="28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800" err="1">
                <a:solidFill>
                  <a:srgbClr val="000000"/>
                </a:solidFill>
                <a:latin typeface="Arial"/>
                <a:cs typeface="Arial"/>
              </a:rPr>
              <a:t>when</a:t>
            </a:r>
            <a:r>
              <a:rPr lang="ru-RU" altLang="en-US" sz="28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800" err="1">
                <a:solidFill>
                  <a:srgbClr val="000000"/>
                </a:solidFill>
                <a:latin typeface="Arial"/>
                <a:cs typeface="Arial"/>
              </a:rPr>
              <a:t>all</a:t>
            </a:r>
            <a:r>
              <a:rPr lang="ru-RU" altLang="en-US" sz="28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800" err="1">
                <a:solidFill>
                  <a:srgbClr val="000000"/>
                </a:solidFill>
                <a:latin typeface="Arial"/>
                <a:cs typeface="Arial"/>
              </a:rPr>
              <a:t>nodes</a:t>
            </a:r>
            <a:r>
              <a:rPr lang="ru-RU" altLang="en-US" sz="28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800" err="1">
                <a:solidFill>
                  <a:srgbClr val="000000"/>
                </a:solidFill>
                <a:latin typeface="Arial"/>
                <a:cs typeface="Arial"/>
              </a:rPr>
              <a:t>have</a:t>
            </a:r>
          </a:p>
          <a:p>
            <a:pPr eaLnBrk="1" hangingPunct="1">
              <a:lnSpc>
                <a:spcPts val="3113"/>
              </a:lnSpc>
              <a:spcBef>
                <a:spcPts val="275"/>
              </a:spcBef>
            </a:pPr>
            <a:r>
              <a:rPr lang="ru-RU" altLang="en-US" sz="2800" err="1">
                <a:solidFill>
                  <a:srgbClr val="000000"/>
                </a:solidFill>
                <a:latin typeface="Arial"/>
                <a:cs typeface="Arial"/>
              </a:rPr>
              <a:t>complete</a:t>
            </a:r>
            <a:r>
              <a:rPr lang="ru-RU" altLang="en-US" sz="28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800" err="1">
                <a:solidFill>
                  <a:srgbClr val="000000"/>
                </a:solidFill>
                <a:latin typeface="Arial"/>
                <a:cs typeface="Arial"/>
              </a:rPr>
              <a:t>routing</a:t>
            </a:r>
            <a:r>
              <a:rPr lang="ru-RU" altLang="en-US" sz="28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800" err="1">
                <a:solidFill>
                  <a:srgbClr val="000000"/>
                </a:solidFill>
                <a:latin typeface="Arial"/>
                <a:cs typeface="Arial"/>
              </a:rPr>
              <a:t>information</a:t>
            </a:r>
            <a:r>
              <a:rPr lang="ru-RU" altLang="en-US" sz="280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lang="ru-RU" altLang="en-US" sz="2800" err="1">
                <a:solidFill>
                  <a:srgbClr val="000000"/>
                </a:solidFill>
                <a:latin typeface="Arial"/>
                <a:cs typeface="Arial"/>
              </a:rPr>
              <a:t>i.e</a:t>
            </a:r>
            <a:r>
              <a:rPr lang="ru-RU" altLang="en-US" sz="2800">
                <a:solidFill>
                  <a:srgbClr val="000000"/>
                </a:solidFill>
                <a:latin typeface="Arial"/>
                <a:cs typeface="Arial"/>
              </a:rPr>
              <a:t>., </a:t>
            </a:r>
            <a:r>
              <a:rPr lang="ru-RU" altLang="en-US" sz="2800" b="1" err="1">
                <a:solidFill>
                  <a:srgbClr val="000000"/>
                </a:solidFill>
                <a:latin typeface="Arial"/>
                <a:cs typeface="Arial"/>
              </a:rPr>
              <a:t>convergence</a:t>
            </a:r>
            <a:r>
              <a:rPr lang="ru-RU" altLang="en-US" sz="2800" b="1">
                <a:solidFill>
                  <a:srgbClr val="000000"/>
                </a:solidFill>
                <a:latin typeface="Arial"/>
                <a:cs typeface="Arial"/>
              </a:rPr>
              <a:t>.</a:t>
            </a:r>
            <a:endParaRPr lang="ru-RU" altLang="en-US" sz="28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34148" name="object 4">
            <a:extLst>
              <a:ext uri="{FF2B5EF4-FFF2-40B4-BE49-F238E27FC236}">
                <a16:creationId xmlns:a16="http://schemas.microsoft.com/office/drawing/2014/main" id="{B033DC2A-BC88-8368-59E5-E69FEDE9BD46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44824" y="2925000"/>
            <a:ext cx="7051675" cy="795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t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  <a:cs typeface="Arial"/>
                <a:sym typeface="Wingdings 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800" err="1">
                <a:solidFill>
                  <a:srgbClr val="000000"/>
                </a:solidFill>
                <a:latin typeface="Arial"/>
                <a:cs typeface="Arial"/>
              </a:rPr>
              <a:t>Routing</a:t>
            </a:r>
            <a:r>
              <a:rPr lang="ru-RU" altLang="en-US" sz="28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800" err="1">
                <a:solidFill>
                  <a:srgbClr val="000000"/>
                </a:solidFill>
                <a:latin typeface="Arial"/>
                <a:cs typeface="Arial"/>
              </a:rPr>
              <a:t>tables</a:t>
            </a:r>
            <a:r>
              <a:rPr lang="ru-RU" altLang="en-US" sz="28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800" err="1">
                <a:solidFill>
                  <a:srgbClr val="000000"/>
                </a:solidFill>
                <a:latin typeface="Arial"/>
                <a:cs typeface="Arial"/>
              </a:rPr>
              <a:t>are</a:t>
            </a:r>
            <a:r>
              <a:rPr lang="ru-RU" altLang="en-US" sz="28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800" err="1">
                <a:solidFill>
                  <a:srgbClr val="000000"/>
                </a:solidFill>
                <a:latin typeface="Arial"/>
                <a:cs typeface="Arial"/>
              </a:rPr>
              <a:t>exchanged</a:t>
            </a:r>
            <a:r>
              <a:rPr lang="ru-RU" altLang="en-US" sz="28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800" i="1" err="1">
                <a:solidFill>
                  <a:srgbClr val="000000"/>
                </a:solidFill>
                <a:latin typeface="Arial"/>
                <a:cs typeface="Arial"/>
              </a:rPr>
              <a:t>periodically</a:t>
            </a:r>
            <a:r>
              <a:rPr lang="ru-RU" altLang="en-US" sz="2800" i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800" i="1" err="1">
                <a:solidFill>
                  <a:srgbClr val="000000"/>
                </a:solidFill>
                <a:latin typeface="Arial"/>
                <a:cs typeface="Arial"/>
              </a:rPr>
              <a:t>or</a:t>
            </a:r>
            <a:r>
              <a:rPr lang="ru-RU" altLang="en-US" sz="2800" i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800" err="1">
                <a:solidFill>
                  <a:srgbClr val="000000"/>
                </a:solidFill>
                <a:latin typeface="Arial"/>
                <a:cs typeface="Arial"/>
              </a:rPr>
              <a:t>in</a:t>
            </a:r>
            <a:r>
              <a:rPr lang="ru-RU" altLang="en-US" sz="28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800" err="1">
                <a:solidFill>
                  <a:srgbClr val="000000"/>
                </a:solidFill>
                <a:latin typeface="Arial"/>
                <a:cs typeface="Arial"/>
              </a:rPr>
              <a:t>case</a:t>
            </a:r>
            <a:r>
              <a:rPr lang="ru-RU" altLang="en-US" sz="28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800" err="1">
                <a:solidFill>
                  <a:srgbClr val="000000"/>
                </a:solidFill>
                <a:latin typeface="Arial"/>
                <a:cs typeface="Arial"/>
              </a:rPr>
              <a:t>of</a:t>
            </a:r>
            <a:r>
              <a:rPr lang="ru-RU" altLang="en-US" sz="28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800" i="1" err="1">
                <a:solidFill>
                  <a:srgbClr val="000000"/>
                </a:solidFill>
                <a:latin typeface="Arial"/>
                <a:cs typeface="Arial"/>
              </a:rPr>
              <a:t>triggered</a:t>
            </a:r>
            <a:r>
              <a:rPr lang="ru-RU" altLang="en-US" sz="2800" i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800" i="1" err="1">
                <a:solidFill>
                  <a:srgbClr val="000000"/>
                </a:solidFill>
                <a:latin typeface="Arial"/>
                <a:cs typeface="Arial"/>
              </a:rPr>
              <a:t>update</a:t>
            </a:r>
            <a:r>
              <a:rPr lang="ru-RU" altLang="en-US" sz="2800">
                <a:solidFill>
                  <a:srgbClr val="000000"/>
                </a:solidFill>
                <a:latin typeface="Arial"/>
                <a:cs typeface="Arial"/>
              </a:rPr>
              <a:t>.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134149" name="object 5">
            <a:extLst>
              <a:ext uri="{FF2B5EF4-FFF2-40B4-BE49-F238E27FC236}">
                <a16:creationId xmlns:a16="http://schemas.microsoft.com/office/drawing/2014/main" id="{69FAF7AD-AC9A-906F-B241-D844D7395CB0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570480" y="4237910"/>
            <a:ext cx="700405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The final distances stored at each node is</a:t>
            </a:r>
          </a:p>
        </p:txBody>
      </p:sp>
      <p:sp>
        <p:nvSpPr>
          <p:cNvPr id="134150" name="object 6">
            <a:extLst>
              <a:ext uri="{FF2B5EF4-FFF2-40B4-BE49-F238E27FC236}">
                <a16:creationId xmlns:a16="http://schemas.microsoft.com/office/drawing/2014/main" id="{B0E8E6FE-3A9B-A7F4-EA64-31039D822800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892300" y="4615891"/>
            <a:ext cx="21304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given below:</a:t>
            </a:r>
          </a:p>
        </p:txBody>
      </p:sp>
      <p:sp>
        <p:nvSpPr>
          <p:cNvPr id="134151" name="object 8">
            <a:extLst>
              <a:ext uri="{FF2B5EF4-FFF2-40B4-BE49-F238E27FC236}">
                <a16:creationId xmlns:a16="http://schemas.microsoft.com/office/drawing/2014/main" id="{16AF4A1E-A59B-938C-E4C8-C651741DEA67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131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object 1">
            <a:extLst>
              <a:ext uri="{FF2B5EF4-FFF2-40B4-BE49-F238E27FC236}">
                <a16:creationId xmlns:a16="http://schemas.microsoft.com/office/drawing/2014/main" id="{3F3B2011-EC6C-59F3-0D69-9E8DD501A6C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63" name="object 3">
            <a:extLst>
              <a:ext uri="{FF2B5EF4-FFF2-40B4-BE49-F238E27FC236}">
                <a16:creationId xmlns:a16="http://schemas.microsoft.com/office/drawing/2014/main" id="{93044582-930B-B3B4-AB9B-BF0877ACDAB9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4216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Packet switching</a:t>
            </a:r>
          </a:p>
        </p:txBody>
      </p:sp>
      <p:sp>
        <p:nvSpPr>
          <p:cNvPr id="15364" name="object 4">
            <a:extLst>
              <a:ext uri="{FF2B5EF4-FFF2-40B4-BE49-F238E27FC236}">
                <a16:creationId xmlns:a16="http://schemas.microsoft.com/office/drawing/2014/main" id="{07EC36C4-25F0-C498-5ECC-655E3EE2425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606550"/>
            <a:ext cx="7386638" cy="242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 Switching uses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 and Forward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technique</a:t>
            </a:r>
          </a:p>
          <a:p>
            <a:pPr eaLnBrk="1" hangingPunct="1">
              <a:lnSpc>
                <a:spcPts val="2650"/>
              </a:lnSpc>
              <a:spcBef>
                <a:spcPts val="1325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switching the packets; while forwarding the</a:t>
            </a:r>
          </a:p>
          <a:p>
            <a:pPr eaLnBrk="1" hangingPunct="1">
              <a:lnSpc>
                <a:spcPts val="2650"/>
              </a:lnSpc>
              <a:spcBef>
                <a:spcPts val="13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 each hop first store that packet then forward. This</a:t>
            </a:r>
          </a:p>
          <a:p>
            <a:pPr eaLnBrk="1" hangingPunct="1">
              <a:lnSpc>
                <a:spcPts val="2650"/>
              </a:lnSpc>
              <a:spcBef>
                <a:spcPts val="13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technique is very beneficial because packets may get</a:t>
            </a:r>
          </a:p>
          <a:p>
            <a:pPr eaLnBrk="1" hangingPunct="1">
              <a:lnSpc>
                <a:spcPts val="2650"/>
              </a:lnSpc>
              <a:spcBef>
                <a:spcPts val="1325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discarded at any hop due to some reason.</a:t>
            </a:r>
          </a:p>
        </p:txBody>
      </p:sp>
      <p:sp>
        <p:nvSpPr>
          <p:cNvPr id="15365" name="object 5">
            <a:extLst>
              <a:ext uri="{FF2B5EF4-FFF2-40B4-BE49-F238E27FC236}">
                <a16:creationId xmlns:a16="http://schemas.microsoft.com/office/drawing/2014/main" id="{0A22198C-108A-39E7-B4A0-CCC27C2CE01D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4243388"/>
            <a:ext cx="7388225" cy="191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Packet-Switched networks were designed to overcome</a:t>
            </a:r>
          </a:p>
          <a:p>
            <a:pPr eaLnBrk="1" hangingPunct="1">
              <a:lnSpc>
                <a:spcPts val="2650"/>
              </a:lnSpc>
              <a:spcBef>
                <a:spcPts val="13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ru-RU" altLang="en-US" sz="24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weaknesses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Circuit-Switched networks since</a:t>
            </a:r>
          </a:p>
          <a:p>
            <a:pPr eaLnBrk="1" hangingPunct="1">
              <a:lnSpc>
                <a:spcPts val="2650"/>
              </a:lnSpc>
              <a:spcBef>
                <a:spcPts val="1325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circuit-switched networks were not very effective for</a:t>
            </a:r>
          </a:p>
          <a:p>
            <a:pPr eaLnBrk="1" hangingPunct="1">
              <a:lnSpc>
                <a:spcPts val="2650"/>
              </a:lnSpc>
              <a:spcBef>
                <a:spcPts val="13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 messages.</a:t>
            </a:r>
          </a:p>
        </p:txBody>
      </p:sp>
    </p:spTree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object 1">
            <a:extLst>
              <a:ext uri="{FF2B5EF4-FFF2-40B4-BE49-F238E27FC236}">
                <a16:creationId xmlns:a16="http://schemas.microsoft.com/office/drawing/2014/main" id="{4A3E71A2-9933-8463-F03E-AE10B801FEB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5171" name="object 4">
            <a:extLst>
              <a:ext uri="{FF2B5EF4-FFF2-40B4-BE49-F238E27FC236}">
                <a16:creationId xmlns:a16="http://schemas.microsoft.com/office/drawing/2014/main" id="{CE58A5C3-3354-7EB8-2D38-5D09ED555903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132</a:t>
            </a:r>
          </a:p>
        </p:txBody>
      </p:sp>
    </p:spTree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object 1">
            <a:extLst>
              <a:ext uri="{FF2B5EF4-FFF2-40B4-BE49-F238E27FC236}">
                <a16:creationId xmlns:a16="http://schemas.microsoft.com/office/drawing/2014/main" id="{8B696733-C6AB-6F22-4104-1E6C1D0EAF2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5D36EFD-A5BE-1FA2-E64B-97DB8854637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7240588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Updation</a:t>
            </a:r>
            <a:r>
              <a:rPr sz="4300" b="1" spc="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of</a:t>
            </a:r>
            <a:r>
              <a:rPr sz="4300" b="1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Routing </a:t>
            </a:r>
            <a:r>
              <a:rPr sz="4300" b="1" spc="-5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Tables</a:t>
            </a:r>
          </a:p>
        </p:txBody>
      </p:sp>
      <p:sp>
        <p:nvSpPr>
          <p:cNvPr id="136196" name="object 4">
            <a:extLst>
              <a:ext uri="{FF2B5EF4-FFF2-40B4-BE49-F238E27FC236}">
                <a16:creationId xmlns:a16="http://schemas.microsoft.com/office/drawing/2014/main" id="{BF2D446C-A311-B6BD-1ED6-443333423FA5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7337425" cy="146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There are two different circumstances</a:t>
            </a:r>
          </a:p>
          <a:p>
            <a:pPr eaLnBrk="1" hangingPunct="1">
              <a:lnSpc>
                <a:spcPts val="3575"/>
              </a:lnSpc>
              <a:spcBef>
                <a:spcPts val="213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under which a given node decides to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send a routing update to its neighbors.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646E2777-F08C-0B1A-AEA2-C5AA178C243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609725" y="3059113"/>
            <a:ext cx="3584575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1.Periodic</a:t>
            </a:r>
            <a:r>
              <a:rPr sz="3200" b="1" i="1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Update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0BD9DC64-7FBA-A92A-6337-0F29AA6A716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609725" y="3624263"/>
            <a:ext cx="3959225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2. Triggered</a:t>
            </a:r>
            <a:r>
              <a:rPr sz="3200" b="1" i="1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Update</a:t>
            </a:r>
          </a:p>
        </p:txBody>
      </p:sp>
      <p:sp>
        <p:nvSpPr>
          <p:cNvPr id="136199" name="object 8">
            <a:extLst>
              <a:ext uri="{FF2B5EF4-FFF2-40B4-BE49-F238E27FC236}">
                <a16:creationId xmlns:a16="http://schemas.microsoft.com/office/drawing/2014/main" id="{0D3A4D2B-127B-D46F-3DB2-1760E9464FFB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133</a:t>
            </a:r>
          </a:p>
        </p:txBody>
      </p:sp>
    </p:spTree>
  </p:cSld>
  <p:clrMapOvr>
    <a:masterClrMapping/>
  </p:clrMapOvr>
  <p:transition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object 1">
            <a:extLst>
              <a:ext uri="{FF2B5EF4-FFF2-40B4-BE49-F238E27FC236}">
                <a16:creationId xmlns:a16="http://schemas.microsoft.com/office/drawing/2014/main" id="{D19760AF-6B80-D757-A73B-4EEA6807D1A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7219" name="object 3">
            <a:extLst>
              <a:ext uri="{FF2B5EF4-FFF2-40B4-BE49-F238E27FC236}">
                <a16:creationId xmlns:a16="http://schemas.microsoft.com/office/drawing/2014/main" id="{0E52D3AC-FD1B-0675-5DCC-F7DC5E6AC2F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170490"/>
            <a:ext cx="2760663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700" b="1" i="1">
                <a:solidFill>
                  <a:srgbClr val="000000"/>
                </a:solidFill>
                <a:latin typeface="Arial" panose="020B0604020202020204" pitchFamily="34" charset="0"/>
              </a:rPr>
              <a:t>Periodic Update</a:t>
            </a:r>
          </a:p>
        </p:txBody>
      </p:sp>
      <p:sp>
        <p:nvSpPr>
          <p:cNvPr id="137220" name="object 4">
            <a:extLst>
              <a:ext uri="{FF2B5EF4-FFF2-40B4-BE49-F238E27FC236}">
                <a16:creationId xmlns:a16="http://schemas.microsoft.com/office/drawing/2014/main" id="{5491D533-83DA-07BF-E697-CE745407A770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537645"/>
            <a:ext cx="7070725" cy="247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In this case, each node automatically sends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an update message every so often, even if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nothing has changed.</a:t>
            </a:r>
          </a:p>
          <a:p>
            <a:pPr eaLnBrk="1" hangingPunct="1">
              <a:lnSpc>
                <a:spcPts val="3013"/>
              </a:lnSpc>
              <a:spcBef>
                <a:spcPts val="163"/>
              </a:spcBef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The frequency of these periodic updates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varies from protocol to protocol, but it is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typically on the order of several seconds to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several minutes.</a:t>
            </a:r>
          </a:p>
        </p:txBody>
      </p:sp>
      <p:sp>
        <p:nvSpPr>
          <p:cNvPr id="137221" name="object 5">
            <a:extLst>
              <a:ext uri="{FF2B5EF4-FFF2-40B4-BE49-F238E27FC236}">
                <a16:creationId xmlns:a16="http://schemas.microsoft.com/office/drawing/2014/main" id="{4393E849-A54B-4144-F4B6-5949B1924D87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407164"/>
            <a:ext cx="298291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700" b="1" i="1">
                <a:solidFill>
                  <a:srgbClr val="000000"/>
                </a:solidFill>
                <a:latin typeface="Arial" panose="020B0604020202020204" pitchFamily="34" charset="0"/>
              </a:rPr>
              <a:t>Triggered Update</a:t>
            </a:r>
          </a:p>
        </p:txBody>
      </p:sp>
      <p:sp>
        <p:nvSpPr>
          <p:cNvPr id="137222" name="object 6">
            <a:extLst>
              <a:ext uri="{FF2B5EF4-FFF2-40B4-BE49-F238E27FC236}">
                <a16:creationId xmlns:a16="http://schemas.microsoft.com/office/drawing/2014/main" id="{39DDCFB1-4EDD-3ECD-9102-1648654A1D5F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590103" y="3831598"/>
            <a:ext cx="7331075" cy="280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In this case, whenever a node notices a link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failure or receives an update from one of its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neighbors that causes it to change one of the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routes in its routing table.</a:t>
            </a:r>
          </a:p>
          <a:p>
            <a:pPr eaLnBrk="1" hangingPunct="1">
              <a:lnSpc>
                <a:spcPts val="3013"/>
              </a:lnSpc>
              <a:spcBef>
                <a:spcPts val="163"/>
              </a:spcBef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Whenever a node’s routing table changes, it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sends an update to its neighbors, which may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lead to a change in their tables, causing them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to send an update to their neighbors.</a:t>
            </a:r>
          </a:p>
        </p:txBody>
      </p:sp>
      <p:sp>
        <p:nvSpPr>
          <p:cNvPr id="137223" name="object 8">
            <a:extLst>
              <a:ext uri="{FF2B5EF4-FFF2-40B4-BE49-F238E27FC236}">
                <a16:creationId xmlns:a16="http://schemas.microsoft.com/office/drawing/2014/main" id="{989DCEAA-DEA4-45CF-2E01-815DB1A20947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134</a:t>
            </a:r>
          </a:p>
        </p:txBody>
      </p:sp>
    </p:spTree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object 1">
            <a:extLst>
              <a:ext uri="{FF2B5EF4-FFF2-40B4-BE49-F238E27FC236}">
                <a16:creationId xmlns:a16="http://schemas.microsoft.com/office/drawing/2014/main" id="{32838999-3C9E-863E-E16B-C0712383420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8243" name="object 3">
            <a:extLst>
              <a:ext uri="{FF2B5EF4-FFF2-40B4-BE49-F238E27FC236}">
                <a16:creationId xmlns:a16="http://schemas.microsoft.com/office/drawing/2014/main" id="{245EF0A1-4FDE-F1DD-E11C-BFF2CFE82F93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285750"/>
            <a:ext cx="6978650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80963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 b="1">
                <a:solidFill>
                  <a:srgbClr val="572314"/>
                </a:solidFill>
                <a:latin typeface="Arial" panose="020B0604020202020204" pitchFamily="34" charset="0"/>
              </a:rPr>
              <a:t>Coun T Infinity (or) Loop</a:t>
            </a:r>
          </a:p>
          <a:p>
            <a:pPr eaLnBrk="1" hangingPunct="1">
              <a:lnSpc>
                <a:spcPts val="4350"/>
              </a:lnSpc>
              <a:spcBef>
                <a:spcPts val="263"/>
              </a:spcBef>
            </a:pPr>
            <a:r>
              <a:rPr lang="ru-RU" altLang="en-US" sz="3900" b="1">
                <a:solidFill>
                  <a:srgbClr val="572314"/>
                </a:solidFill>
                <a:latin typeface="Arial" panose="020B0604020202020204" pitchFamily="34" charset="0"/>
              </a:rPr>
              <a:t>Instability Problem</a:t>
            </a:r>
          </a:p>
          <a:p>
            <a:pPr eaLnBrk="1" hangingPunct="1">
              <a:lnSpc>
                <a:spcPts val="3575"/>
              </a:lnSpc>
              <a:spcBef>
                <a:spcPts val="675"/>
              </a:spcBef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Suppose link from node </a:t>
            </a:r>
            <a:r>
              <a:rPr lang="ru-RU" altLang="en-US" sz="3200" i="1">
                <a:solidFill>
                  <a:srgbClr val="000000"/>
                </a:solidFill>
                <a:latin typeface="Arial" panose="020B0604020202020204" pitchFamily="34" charset="0"/>
              </a:rPr>
              <a:t>A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to </a:t>
            </a:r>
            <a:r>
              <a:rPr lang="ru-RU" altLang="en-US" sz="3200" i="1">
                <a:solidFill>
                  <a:srgbClr val="000000"/>
                </a:solidFill>
                <a:latin typeface="Arial" panose="020B0604020202020204" pitchFamily="34" charset="0"/>
              </a:rPr>
              <a:t>E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goes</a:t>
            </a:r>
          </a:p>
          <a:p>
            <a:pPr eaLnBrk="1" hangingPunct="1">
              <a:lnSpc>
                <a:spcPts val="3575"/>
              </a:lnSpc>
              <a:spcBef>
                <a:spcPts val="213"/>
              </a:spcBef>
            </a:pPr>
            <a:r>
              <a:rPr lang="ru-RU" altLang="en-US" sz="3200" i="1">
                <a:solidFill>
                  <a:srgbClr val="000000"/>
                </a:solidFill>
                <a:latin typeface="Arial" panose="020B0604020202020204" pitchFamily="34" charset="0"/>
              </a:rPr>
              <a:t>down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138244" name="object 4">
            <a:extLst>
              <a:ext uri="{FF2B5EF4-FFF2-40B4-BE49-F238E27FC236}">
                <a16:creationId xmlns:a16="http://schemas.microsoft.com/office/drawing/2014/main" id="{334906F0-7FB6-71FE-51B6-42CF0F335A60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930400" y="2570163"/>
            <a:ext cx="6926263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800">
                <a:solidFill>
                  <a:srgbClr val="3891A7"/>
                </a:solidFill>
                <a:latin typeface="Wingdings" panose="05000000000000000000" pitchFamily="2" charset="2"/>
              </a:rPr>
              <a:t>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Node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A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advertises a distance of ∞ to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E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to</a:t>
            </a:r>
          </a:p>
        </p:txBody>
      </p:sp>
      <p:sp>
        <p:nvSpPr>
          <p:cNvPr id="138245" name="object 5">
            <a:extLst>
              <a:ext uri="{FF2B5EF4-FFF2-40B4-BE49-F238E27FC236}">
                <a16:creationId xmlns:a16="http://schemas.microsoft.com/office/drawing/2014/main" id="{D70E3F98-B2F5-0A3F-3715-41EFEB9C62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166938" y="2997200"/>
            <a:ext cx="2170112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its neighbors</a:t>
            </a:r>
          </a:p>
        </p:txBody>
      </p:sp>
      <p:sp>
        <p:nvSpPr>
          <p:cNvPr id="138246" name="object 6">
            <a:extLst>
              <a:ext uri="{FF2B5EF4-FFF2-40B4-BE49-F238E27FC236}">
                <a16:creationId xmlns:a16="http://schemas.microsoft.com/office/drawing/2014/main" id="{7D20B705-26EB-3FD9-8D36-5F788C2154B9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930400" y="3498850"/>
            <a:ext cx="67532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25"/>
              </a:lnSpc>
            </a:pPr>
            <a:r>
              <a:rPr lang="ru-RU" altLang="en-US" sz="2800">
                <a:solidFill>
                  <a:srgbClr val="3891A7"/>
                </a:solidFill>
                <a:latin typeface="Wingdings" panose="05000000000000000000" pitchFamily="2" charset="2"/>
              </a:rPr>
              <a:t>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Node B receives periodic update from C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F30B1E6B-0A62-5F00-859F-4FB4ADF782F5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166938" y="3927475"/>
            <a:ext cx="4591050" cy="4349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123"/>
              </a:lnSpc>
              <a:buSzTx/>
              <a:buFontTx/>
              <a:buNone/>
              <a:defRPr/>
            </a:pP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before</a:t>
            </a:r>
            <a:r>
              <a:rPr sz="2800" spc="-15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 spc="-8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A’s</a:t>
            </a:r>
            <a:r>
              <a:rPr sz="2800" spc="8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update reaches B</a:t>
            </a:r>
          </a:p>
        </p:txBody>
      </p:sp>
      <p:sp>
        <p:nvSpPr>
          <p:cNvPr id="138248" name="object 8">
            <a:extLst>
              <a:ext uri="{FF2B5EF4-FFF2-40B4-BE49-F238E27FC236}">
                <a16:creationId xmlns:a16="http://schemas.microsoft.com/office/drawing/2014/main" id="{29371B22-4B17-8266-A563-C645293C9461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930400" y="4429125"/>
            <a:ext cx="6669088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349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800">
                <a:solidFill>
                  <a:srgbClr val="3891A7"/>
                </a:solidFill>
                <a:latin typeface="Wingdings" panose="05000000000000000000" pitchFamily="2" charset="2"/>
              </a:rPr>
              <a:t>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Node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B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updated by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C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, concludes that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E</a:t>
            </a:r>
          </a:p>
          <a:p>
            <a:pPr eaLnBrk="1" hangingPunct="1">
              <a:lnSpc>
                <a:spcPts val="3125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can be reached in 3 hops via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C</a:t>
            </a:r>
          </a:p>
        </p:txBody>
      </p:sp>
      <p:sp>
        <p:nvSpPr>
          <p:cNvPr id="138249" name="object 9">
            <a:extLst>
              <a:ext uri="{FF2B5EF4-FFF2-40B4-BE49-F238E27FC236}">
                <a16:creationId xmlns:a16="http://schemas.microsoft.com/office/drawing/2014/main" id="{95C1E6B0-4628-3759-682B-58D37CDFF376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930400" y="5359400"/>
            <a:ext cx="6097588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349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800">
                <a:solidFill>
                  <a:srgbClr val="3891A7"/>
                </a:solidFill>
                <a:latin typeface="Wingdings" panose="05000000000000000000" pitchFamily="2" charset="2"/>
              </a:rPr>
              <a:t>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Node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B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advertises to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A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as 3 hops to</a:t>
            </a:r>
          </a:p>
          <a:p>
            <a:pPr eaLnBrk="1" hangingPunct="1">
              <a:lnSpc>
                <a:spcPts val="3113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reach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E</a:t>
            </a:r>
          </a:p>
        </p:txBody>
      </p:sp>
      <p:sp>
        <p:nvSpPr>
          <p:cNvPr id="138250" name="object 10">
            <a:extLst>
              <a:ext uri="{FF2B5EF4-FFF2-40B4-BE49-F238E27FC236}">
                <a16:creationId xmlns:a16="http://schemas.microsoft.com/office/drawing/2014/main" id="{0849E822-C438-B238-EC98-88727B9C2C67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930400" y="6289675"/>
            <a:ext cx="6872288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800">
                <a:solidFill>
                  <a:srgbClr val="3891A7"/>
                </a:solidFill>
                <a:latin typeface="Wingdings" panose="05000000000000000000" pitchFamily="2" charset="2"/>
              </a:rPr>
              <a:t>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Node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A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in turn updates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C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with a distance</a:t>
            </a:r>
          </a:p>
        </p:txBody>
      </p:sp>
      <p:sp>
        <p:nvSpPr>
          <p:cNvPr id="138251" name="object 12">
            <a:extLst>
              <a:ext uri="{FF2B5EF4-FFF2-40B4-BE49-F238E27FC236}">
                <a16:creationId xmlns:a16="http://schemas.microsoft.com/office/drawing/2014/main" id="{C826E42B-2F79-95AE-6F3C-63B735801BA6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135</a:t>
            </a:r>
          </a:p>
        </p:txBody>
      </p:sp>
    </p:spTree>
  </p:cSld>
  <p:clrMapOvr>
    <a:masterClrMapping/>
  </p:clrMapOvr>
  <p:transition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object 1">
            <a:extLst>
              <a:ext uri="{FF2B5EF4-FFF2-40B4-BE49-F238E27FC236}">
                <a16:creationId xmlns:a16="http://schemas.microsoft.com/office/drawing/2014/main" id="{D519C236-6FFA-D9B7-3612-32B795EC2A9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9267" name="object 3">
            <a:extLst>
              <a:ext uri="{FF2B5EF4-FFF2-40B4-BE49-F238E27FC236}">
                <a16:creationId xmlns:a16="http://schemas.microsoft.com/office/drawing/2014/main" id="{398F3457-865E-D462-DFC7-D80089D05615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1520825"/>
            <a:ext cx="6794500" cy="146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Thus nodes update each other until</a:t>
            </a:r>
          </a:p>
          <a:p>
            <a:pPr eaLnBrk="1" hangingPunct="1">
              <a:lnSpc>
                <a:spcPts val="3575"/>
              </a:lnSpc>
              <a:spcBef>
                <a:spcPts val="213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cost to </a:t>
            </a:r>
            <a:r>
              <a:rPr lang="ru-RU" altLang="en-US" sz="3200" i="1">
                <a:solidFill>
                  <a:srgbClr val="000000"/>
                </a:solidFill>
                <a:latin typeface="Arial" panose="020B0604020202020204" pitchFamily="34" charset="0"/>
              </a:rPr>
              <a:t>E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reaches </a:t>
            </a:r>
            <a:r>
              <a:rPr lang="ru-RU" altLang="en-US" sz="3200" i="1">
                <a:solidFill>
                  <a:srgbClr val="000000"/>
                </a:solidFill>
                <a:latin typeface="Arial" panose="020B0604020202020204" pitchFamily="34" charset="0"/>
              </a:rPr>
              <a:t>infinity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, i.e., </a:t>
            </a:r>
            <a:r>
              <a:rPr lang="ru-RU" altLang="en-US" sz="3200" i="1">
                <a:solidFill>
                  <a:srgbClr val="000000"/>
                </a:solidFill>
                <a:latin typeface="Arial" panose="020B0604020202020204" pitchFamily="34" charset="0"/>
              </a:rPr>
              <a:t>no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 i="1">
                <a:solidFill>
                  <a:srgbClr val="000000"/>
                </a:solidFill>
                <a:latin typeface="Arial" panose="020B0604020202020204" pitchFamily="34" charset="0"/>
              </a:rPr>
              <a:t>convergence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139268" name="object 4">
            <a:extLst>
              <a:ext uri="{FF2B5EF4-FFF2-40B4-BE49-F238E27FC236}">
                <a16:creationId xmlns:a16="http://schemas.microsoft.com/office/drawing/2014/main" id="{B566EFFF-A2CE-948B-F008-9C9A4CF6499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3059113"/>
            <a:ext cx="618966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Routing table does not stabilize.</a:t>
            </a:r>
          </a:p>
        </p:txBody>
      </p:sp>
      <p:sp>
        <p:nvSpPr>
          <p:cNvPr id="139269" name="object 5">
            <a:extLst>
              <a:ext uri="{FF2B5EF4-FFF2-40B4-BE49-F238E27FC236}">
                <a16:creationId xmlns:a16="http://schemas.microsoft.com/office/drawing/2014/main" id="{C613A668-B1EF-2CF8-CA41-5A0B78F438C8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624263"/>
            <a:ext cx="702310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This problem is called </a:t>
            </a:r>
            <a:r>
              <a:rPr lang="ru-RU" altLang="en-US" sz="3200" i="1">
                <a:solidFill>
                  <a:srgbClr val="000000"/>
                </a:solidFill>
                <a:latin typeface="Arial" panose="020B0604020202020204" pitchFamily="34" charset="0"/>
              </a:rPr>
              <a:t>loop instability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or </a:t>
            </a:r>
            <a:r>
              <a:rPr lang="ru-RU" altLang="en-US" sz="3200" i="1">
                <a:solidFill>
                  <a:srgbClr val="000000"/>
                </a:solidFill>
                <a:latin typeface="Arial" panose="020B0604020202020204" pitchFamily="34" charset="0"/>
              </a:rPr>
              <a:t>count to infinity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F3B8780B-4915-2DD7-6319-90279E69795F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027613" y="6564313"/>
            <a:ext cx="3187700" cy="2079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340"/>
              </a:lnSpc>
              <a:buSzTx/>
              <a:buFontTx/>
              <a:buNone/>
              <a:defRPr/>
            </a:pP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4/5/2022</a:t>
            </a:r>
            <a:r>
              <a:rPr sz="1200" spc="11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Karpagam</a:t>
            </a:r>
            <a:r>
              <a:rPr sz="12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Institute of</a:t>
            </a:r>
            <a:r>
              <a:rPr sz="1200" spc="-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2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Technology</a:t>
            </a:r>
          </a:p>
        </p:txBody>
      </p:sp>
      <p:sp>
        <p:nvSpPr>
          <p:cNvPr id="139271" name="object 7">
            <a:extLst>
              <a:ext uri="{FF2B5EF4-FFF2-40B4-BE49-F238E27FC236}">
                <a16:creationId xmlns:a16="http://schemas.microsoft.com/office/drawing/2014/main" id="{7261180A-DCF7-961C-2BA9-62FE470429FD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136</a:t>
            </a:r>
          </a:p>
        </p:txBody>
      </p:sp>
    </p:spTree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object 1">
            <a:extLst>
              <a:ext uri="{FF2B5EF4-FFF2-40B4-BE49-F238E27FC236}">
                <a16:creationId xmlns:a16="http://schemas.microsoft.com/office/drawing/2014/main" id="{9F782086-7786-A889-DC90-BC47ACB7F15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576E093-E4C1-F13E-2FDD-E3F25EE7C3B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385763"/>
            <a:ext cx="6408738" cy="9810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Solution</a:t>
            </a:r>
            <a:r>
              <a:rPr sz="3200" b="1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to</a:t>
            </a:r>
            <a:r>
              <a:rPr sz="3200" b="1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Coun</a:t>
            </a:r>
            <a:r>
              <a:rPr sz="3200" b="1" spc="124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T</a:t>
            </a:r>
            <a:r>
              <a:rPr sz="3200" b="1" spc="188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Infinity</a:t>
            </a:r>
            <a:r>
              <a:rPr sz="3200" b="1" spc="-5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(or)</a:t>
            </a:r>
          </a:p>
          <a:p>
            <a:pPr eaLnBrk="0" fontAlgn="auto" hangingPunct="0">
              <a:lnSpc>
                <a:spcPts val="3579"/>
              </a:lnSpc>
              <a:spcBef>
                <a:spcPts val="210"/>
              </a:spcBef>
              <a:buSzTx/>
              <a:buFontTx/>
              <a:buNone/>
              <a:defRPr/>
            </a:pP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Loop</a:t>
            </a:r>
            <a:r>
              <a:rPr sz="3200" b="1" spc="-3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Instability</a:t>
            </a:r>
            <a:r>
              <a:rPr sz="3200" b="1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Problem</a:t>
            </a:r>
            <a:r>
              <a:rPr sz="3200" b="1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:</a:t>
            </a:r>
          </a:p>
        </p:txBody>
      </p:sp>
      <p:sp>
        <p:nvSpPr>
          <p:cNvPr id="140292" name="object 4">
            <a:extLst>
              <a:ext uri="{FF2B5EF4-FFF2-40B4-BE49-F238E27FC236}">
                <a16:creationId xmlns:a16="http://schemas.microsoft.com/office/drawing/2014/main" id="{CB26BE59-EC5F-46F2-3F5B-2FAC040DAED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17650"/>
            <a:ext cx="7062788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Infinity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is redefined to a small number, say</a:t>
            </a:r>
          </a:p>
        </p:txBody>
      </p:sp>
      <p:sp>
        <p:nvSpPr>
          <p:cNvPr id="140293" name="object 5">
            <a:extLst>
              <a:ext uri="{FF2B5EF4-FFF2-40B4-BE49-F238E27FC236}">
                <a16:creationId xmlns:a16="http://schemas.microsoft.com/office/drawing/2014/main" id="{3DA634E9-0548-7DBE-8C3B-330EB70D1555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92300" y="1944688"/>
            <a:ext cx="64770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25"/>
              </a:lnSpc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16.</a:t>
            </a:r>
          </a:p>
        </p:txBody>
      </p:sp>
      <p:sp>
        <p:nvSpPr>
          <p:cNvPr id="140294" name="object 6">
            <a:extLst>
              <a:ext uri="{FF2B5EF4-FFF2-40B4-BE49-F238E27FC236}">
                <a16:creationId xmlns:a16="http://schemas.microsoft.com/office/drawing/2014/main" id="{1B64BB83-5C5D-572B-4243-C0A942BE135D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447925"/>
            <a:ext cx="7319963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Distance between any two nodes can be 15</a:t>
            </a:r>
          </a:p>
          <a:p>
            <a:pPr eaLnBrk="1" hangingPunct="1">
              <a:lnSpc>
                <a:spcPts val="3113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hops maximum. Thus distance vector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D50F71E6-5DE1-371D-4CA6-4851748E419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92300" y="3302000"/>
            <a:ext cx="6667500" cy="4349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126"/>
              </a:lnSpc>
              <a:buSzTx/>
              <a:buFontTx/>
              <a:buNone/>
              <a:defRPr/>
            </a:pP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routing</a:t>
            </a:r>
            <a:r>
              <a:rPr sz="2800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cannot be used</a:t>
            </a:r>
            <a:r>
              <a:rPr sz="2800" i="1" spc="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in large networks.</a:t>
            </a:r>
          </a:p>
        </p:txBody>
      </p:sp>
      <p:sp>
        <p:nvSpPr>
          <p:cNvPr id="140296" name="object 8">
            <a:extLst>
              <a:ext uri="{FF2B5EF4-FFF2-40B4-BE49-F238E27FC236}">
                <a16:creationId xmlns:a16="http://schemas.microsoft.com/office/drawing/2014/main" id="{791F9CFF-15B5-906E-58DD-7324A18D809F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3805238"/>
            <a:ext cx="7281863" cy="171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When a node updates its neighbors, it does</a:t>
            </a:r>
          </a:p>
          <a:p>
            <a:pPr eaLnBrk="1" hangingPunct="1">
              <a:lnSpc>
                <a:spcPts val="3113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not send those routes it learned from each</a:t>
            </a:r>
          </a:p>
          <a:p>
            <a:pPr eaLnBrk="1" hangingPunct="1">
              <a:lnSpc>
                <a:spcPts val="3113"/>
              </a:lnSpc>
              <a:spcBef>
                <a:spcPts val="22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neighbor back to that neighbor. This is</a:t>
            </a:r>
          </a:p>
          <a:p>
            <a:pPr eaLnBrk="1" hangingPunct="1">
              <a:lnSpc>
                <a:spcPts val="3113"/>
              </a:lnSpc>
              <a:spcBef>
                <a:spcPts val="288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known as </a:t>
            </a:r>
            <a:r>
              <a:rPr lang="ru-RU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split horizon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140297" name="object 9">
            <a:extLst>
              <a:ext uri="{FF2B5EF4-FFF2-40B4-BE49-F238E27FC236}">
                <a16:creationId xmlns:a16="http://schemas.microsoft.com/office/drawing/2014/main" id="{2BDF7ACA-DD7A-B03A-4900-F152B9C1A107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09725" y="5588000"/>
            <a:ext cx="7121525" cy="128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Split horizon with poison reverse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allows</a:t>
            </a:r>
          </a:p>
          <a:p>
            <a:pPr eaLnBrk="1" hangingPunct="1">
              <a:lnSpc>
                <a:spcPts val="3113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nodes to advertise routes it learnt from a</a:t>
            </a:r>
          </a:p>
          <a:p>
            <a:pPr eaLnBrk="1" hangingPunct="1">
              <a:lnSpc>
                <a:spcPts val="3125"/>
              </a:lnSpc>
              <a:spcBef>
                <a:spcPts val="22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node back to that node, but with a warning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88490E6E-6244-320D-56B4-DD066C58E344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5027613" y="6564313"/>
            <a:ext cx="3187700" cy="2079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340"/>
              </a:lnSpc>
              <a:buSzTx/>
              <a:buFontTx/>
              <a:buNone/>
              <a:defRPr/>
            </a:pP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4/5/2022</a:t>
            </a:r>
            <a:r>
              <a:rPr sz="1200" spc="11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Karpagam</a:t>
            </a:r>
            <a:r>
              <a:rPr sz="12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Institute of</a:t>
            </a:r>
            <a:r>
              <a:rPr sz="1200" spc="-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2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Technology</a:t>
            </a:r>
          </a:p>
        </p:txBody>
      </p:sp>
      <p:sp>
        <p:nvSpPr>
          <p:cNvPr id="140299" name="object 11">
            <a:extLst>
              <a:ext uri="{FF2B5EF4-FFF2-40B4-BE49-F238E27FC236}">
                <a16:creationId xmlns:a16="http://schemas.microsoft.com/office/drawing/2014/main" id="{39DE6518-B9E6-4C71-92A0-8215210E0D00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137</a:t>
            </a:r>
          </a:p>
        </p:txBody>
      </p:sp>
    </p:spTree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object 1">
            <a:extLst>
              <a:ext uri="{FF2B5EF4-FFF2-40B4-BE49-F238E27FC236}">
                <a16:creationId xmlns:a16="http://schemas.microsoft.com/office/drawing/2014/main" id="{DEF9BDB0-64FA-1B92-C737-58D56426288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6E719FA-B62C-3557-A0F6-AAAD6B5B36C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368300"/>
            <a:ext cx="7400925" cy="4349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123"/>
              </a:lnSpc>
              <a:buSzTx/>
              <a:buFontTx/>
              <a:buNone/>
              <a:defRPr/>
            </a:pPr>
            <a:r>
              <a:rPr sz="28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ROUTING</a:t>
            </a:r>
            <a:r>
              <a:rPr sz="2800" b="1" spc="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 b="1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INFORMATION</a:t>
            </a:r>
            <a:r>
              <a:rPr sz="2800" b="1" spc="5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 b="1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PROTOCOL</a:t>
            </a:r>
            <a:r>
              <a:rPr sz="28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(RIP)</a:t>
            </a:r>
          </a:p>
        </p:txBody>
      </p:sp>
      <p:sp>
        <p:nvSpPr>
          <p:cNvPr id="141316" name="object 4">
            <a:extLst>
              <a:ext uri="{FF2B5EF4-FFF2-40B4-BE49-F238E27FC236}">
                <a16:creationId xmlns:a16="http://schemas.microsoft.com/office/drawing/2014/main" id="{74A3E1C1-9128-3BCF-4AE7-32A355CB3312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212850"/>
            <a:ext cx="7383463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RIP is an intra-domain routing protocol</a:t>
            </a:r>
          </a:p>
        </p:txBody>
      </p:sp>
      <p:sp>
        <p:nvSpPr>
          <p:cNvPr id="141317" name="object 5">
            <a:extLst>
              <a:ext uri="{FF2B5EF4-FFF2-40B4-BE49-F238E27FC236}">
                <a16:creationId xmlns:a16="http://schemas.microsoft.com/office/drawing/2014/main" id="{0AC5B21C-C696-F27B-832D-DFE92E565B2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92300" y="1639888"/>
            <a:ext cx="5795963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based on distance-vector algorithm.</a:t>
            </a:r>
          </a:p>
        </p:txBody>
      </p:sp>
      <p:sp>
        <p:nvSpPr>
          <p:cNvPr id="141318" name="object 7">
            <a:extLst>
              <a:ext uri="{FF2B5EF4-FFF2-40B4-BE49-F238E27FC236}">
                <a16:creationId xmlns:a16="http://schemas.microsoft.com/office/drawing/2014/main" id="{08F54BD7-2B9E-A833-80C6-5A3A677C9437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138</a:t>
            </a:r>
          </a:p>
        </p:txBody>
      </p:sp>
    </p:spTree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object 1">
            <a:extLst>
              <a:ext uri="{FF2B5EF4-FFF2-40B4-BE49-F238E27FC236}">
                <a16:creationId xmlns:a16="http://schemas.microsoft.com/office/drawing/2014/main" id="{1F9642CE-6BD2-8DE5-797A-E591084BCB8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F3C20E1-863F-1AD4-6643-2F7045E61B3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406400"/>
            <a:ext cx="7400925" cy="4349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123"/>
              </a:lnSpc>
              <a:buSzTx/>
              <a:buFontTx/>
              <a:buNone/>
              <a:defRPr/>
            </a:pPr>
            <a:r>
              <a:rPr sz="28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ROUTING</a:t>
            </a:r>
            <a:r>
              <a:rPr sz="2800" b="1" spc="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 b="1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INFORMATION</a:t>
            </a:r>
            <a:r>
              <a:rPr sz="2800" b="1" spc="5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 b="1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PROTOCOL</a:t>
            </a:r>
            <a:r>
              <a:rPr sz="28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(RIP)</a:t>
            </a:r>
          </a:p>
        </p:txBody>
      </p:sp>
      <p:sp>
        <p:nvSpPr>
          <p:cNvPr id="142340" name="object 4">
            <a:extLst>
              <a:ext uri="{FF2B5EF4-FFF2-40B4-BE49-F238E27FC236}">
                <a16:creationId xmlns:a16="http://schemas.microsoft.com/office/drawing/2014/main" id="{57F84BFC-4038-1CA9-0CF5-2D604F880DC3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133475"/>
            <a:ext cx="6964363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Routers </a:t>
            </a:r>
            <a:r>
              <a:rPr lang="ru-RU" altLang="en-US" sz="2400" i="1">
                <a:solidFill>
                  <a:srgbClr val="000000"/>
                </a:solidFill>
                <a:latin typeface="Arial" panose="020B0604020202020204" pitchFamily="34" charset="0"/>
              </a:rPr>
              <a:t>advertise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the cost of reaching networks.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69840D38-9C03-EB12-8D4D-32A0569E91B3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1500188"/>
            <a:ext cx="4811713" cy="377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81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Cost</a:t>
            </a:r>
            <a:r>
              <a:rPr sz="24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 reaching</a:t>
            </a:r>
            <a:r>
              <a:rPr sz="2400" spc="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each link</a:t>
            </a:r>
            <a:r>
              <a:rPr sz="2400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is 1hop.</a:t>
            </a:r>
          </a:p>
        </p:txBody>
      </p:sp>
      <p:sp>
        <p:nvSpPr>
          <p:cNvPr id="142342" name="object 6">
            <a:extLst>
              <a:ext uri="{FF2B5EF4-FFF2-40B4-BE49-F238E27FC236}">
                <a16:creationId xmlns:a16="http://schemas.microsoft.com/office/drawing/2014/main" id="{35ED3AF9-3038-D278-3136-8A99A884524E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1941513"/>
            <a:ext cx="7007225" cy="111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For example, router </a:t>
            </a:r>
            <a:r>
              <a:rPr lang="ru-RU" altLang="en-US" sz="2400" i="1">
                <a:solidFill>
                  <a:srgbClr val="000000"/>
                </a:solidFill>
                <a:latin typeface="Arial" panose="020B0604020202020204" pitchFamily="34" charset="0"/>
              </a:rPr>
              <a:t>C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advertises to </a:t>
            </a:r>
            <a:r>
              <a:rPr lang="ru-RU" altLang="en-US" sz="2400" i="1">
                <a:solidFill>
                  <a:srgbClr val="000000"/>
                </a:solidFill>
                <a:latin typeface="Arial" panose="020B0604020202020204" pitchFamily="34" charset="0"/>
              </a:rPr>
              <a:t>A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that it can</a:t>
            </a:r>
          </a:p>
          <a:p>
            <a:pPr eaLnBrk="1" hangingPunct="1">
              <a:lnSpc>
                <a:spcPts val="2675"/>
              </a:lnSpc>
              <a:spcBef>
                <a:spcPts val="200"/>
              </a:spcBef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reach network 2, </a:t>
            </a:r>
            <a:r>
              <a:rPr lang="ru-RU" altLang="en-US" sz="2400" i="1">
                <a:solidFill>
                  <a:srgbClr val="000000"/>
                </a:solidFill>
                <a:latin typeface="Arial" panose="020B0604020202020204" pitchFamily="34" charset="0"/>
              </a:rPr>
              <a:t>3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at cost 0 (directly connected),</a:t>
            </a:r>
          </a:p>
          <a:p>
            <a:pPr eaLnBrk="1" hangingPunct="1">
              <a:lnSpc>
                <a:spcPts val="2675"/>
              </a:lnSpc>
              <a:spcBef>
                <a:spcPts val="138"/>
              </a:spcBef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networks </a:t>
            </a:r>
            <a:r>
              <a:rPr lang="ru-RU" altLang="en-US" sz="2400" i="1">
                <a:solidFill>
                  <a:srgbClr val="000000"/>
                </a:solidFill>
                <a:latin typeface="Arial" panose="020B0604020202020204" pitchFamily="34" charset="0"/>
              </a:rPr>
              <a:t>5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ru-RU" altLang="en-US" sz="2400" i="1">
                <a:solidFill>
                  <a:srgbClr val="000000"/>
                </a:solidFill>
                <a:latin typeface="Arial" panose="020B0604020202020204" pitchFamily="34" charset="0"/>
              </a:rPr>
              <a:t>6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at cost 1 and network </a:t>
            </a:r>
            <a:r>
              <a:rPr lang="ru-RU" altLang="en-US" sz="2400" i="1">
                <a:solidFill>
                  <a:srgbClr val="000000"/>
                </a:solidFill>
                <a:latin typeface="Arial" panose="020B0604020202020204" pitchFamily="34" charset="0"/>
              </a:rPr>
              <a:t>4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at cost 2.</a:t>
            </a:r>
          </a:p>
        </p:txBody>
      </p:sp>
      <p:sp>
        <p:nvSpPr>
          <p:cNvPr id="142343" name="object 7">
            <a:extLst>
              <a:ext uri="{FF2B5EF4-FFF2-40B4-BE49-F238E27FC236}">
                <a16:creationId xmlns:a16="http://schemas.microsoft.com/office/drawing/2014/main" id="{7B87C56E-B3B7-E3EA-9B81-EE39F538718F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3116263"/>
            <a:ext cx="6856413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Each router </a:t>
            </a:r>
            <a:r>
              <a:rPr lang="ru-RU" altLang="en-US" sz="2400" i="1">
                <a:solidFill>
                  <a:srgbClr val="000000"/>
                </a:solidFill>
                <a:latin typeface="Arial" panose="020B0604020202020204" pitchFamily="34" charset="0"/>
              </a:rPr>
              <a:t>updates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cost and next hop for each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76017280-5B9C-A272-586A-2E71C06E20E0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92300" y="3481388"/>
            <a:ext cx="2405063" cy="3794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83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network </a:t>
            </a:r>
            <a:r>
              <a:rPr sz="2400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number.</a:t>
            </a:r>
          </a:p>
        </p:txBody>
      </p:sp>
      <p:sp>
        <p:nvSpPr>
          <p:cNvPr id="142345" name="object 9">
            <a:extLst>
              <a:ext uri="{FF2B5EF4-FFF2-40B4-BE49-F238E27FC236}">
                <a16:creationId xmlns:a16="http://schemas.microsoft.com/office/drawing/2014/main" id="{1F80E613-F001-00FA-76F5-31892EE25A0F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09725" y="3924300"/>
            <a:ext cx="72961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Infinity is defined as 16, i.e., any route cannot have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671C957D-8C50-BF2E-B69D-2A86644DB121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892300" y="4289425"/>
            <a:ext cx="2778125" cy="377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81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more</a:t>
            </a:r>
            <a:r>
              <a:rPr sz="24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than 15 hops.</a:t>
            </a:r>
          </a:p>
        </p:txBody>
      </p:sp>
      <p:sp>
        <p:nvSpPr>
          <p:cNvPr id="142347" name="object 11">
            <a:extLst>
              <a:ext uri="{FF2B5EF4-FFF2-40B4-BE49-F238E27FC236}">
                <a16:creationId xmlns:a16="http://schemas.microsoft.com/office/drawing/2014/main" id="{3828E0E5-DAD4-4083-E145-2DC70731F91D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609725" y="4730750"/>
            <a:ext cx="7208838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Therefore RIP can be implemented on small-sized</a:t>
            </a: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65D99FB3-0A7F-4492-B499-5CA0879CF045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892300" y="5097463"/>
            <a:ext cx="2076450" cy="3794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83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networks </a:t>
            </a:r>
            <a:r>
              <a:rPr sz="24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only.</a:t>
            </a:r>
          </a:p>
        </p:txBody>
      </p:sp>
      <p:sp>
        <p:nvSpPr>
          <p:cNvPr id="142349" name="object 13">
            <a:extLst>
              <a:ext uri="{FF2B5EF4-FFF2-40B4-BE49-F238E27FC236}">
                <a16:creationId xmlns:a16="http://schemas.microsoft.com/office/drawing/2014/main" id="{DFFA9469-5561-076F-1ABC-D87C1BC3E356}"/>
              </a:ext>
            </a:extLst>
          </p:cNvPr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609725" y="5538788"/>
            <a:ext cx="6873875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Advertisements are sent every 30 seconds or in</a:t>
            </a:r>
          </a:p>
        </p:txBody>
      </p:sp>
      <p:sp>
        <p:nvSpPr>
          <p:cNvPr id="142350" name="object 14">
            <a:extLst>
              <a:ext uri="{FF2B5EF4-FFF2-40B4-BE49-F238E27FC236}">
                <a16:creationId xmlns:a16="http://schemas.microsoft.com/office/drawing/2014/main" id="{D240763E-2672-B1C9-BA1D-324491BDDB7D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892300" y="5905500"/>
            <a:ext cx="35242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case of triggered update.</a:t>
            </a:r>
          </a:p>
        </p:txBody>
      </p:sp>
      <p:sp>
        <p:nvSpPr>
          <p:cNvPr id="142351" name="object 16">
            <a:extLst>
              <a:ext uri="{FF2B5EF4-FFF2-40B4-BE49-F238E27FC236}">
                <a16:creationId xmlns:a16="http://schemas.microsoft.com/office/drawing/2014/main" id="{240AF9EE-E635-4F1E-6B42-CD3FAF9B5789}"/>
              </a:ext>
            </a:extLst>
          </p:cNvPr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139</a:t>
            </a:r>
          </a:p>
        </p:txBody>
      </p:sp>
    </p:spTree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object 1">
            <a:extLst>
              <a:ext uri="{FF2B5EF4-FFF2-40B4-BE49-F238E27FC236}">
                <a16:creationId xmlns:a16="http://schemas.microsoft.com/office/drawing/2014/main" id="{19093FF0-95FF-B6A5-0FDE-C87163410B5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D3B9A4A-3FBA-19D0-A1F1-20EE59B3C8A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41463" y="2733675"/>
            <a:ext cx="6308725" cy="11176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010"/>
              </a:lnSpc>
              <a:buSzTx/>
              <a:buFontTx/>
              <a:buNone/>
              <a:defRPr/>
            </a:pP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•</a:t>
            </a:r>
            <a:r>
              <a:rPr spc="112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Command</a:t>
            </a:r>
            <a:r>
              <a:rPr b="1" i="1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- It indicates</a:t>
            </a:r>
            <a:r>
              <a:rPr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 packet type.</a:t>
            </a:r>
          </a:p>
          <a:p>
            <a:pPr eaLnBrk="0" fontAlgn="auto" hangingPunct="0">
              <a:lnSpc>
                <a:spcPts val="2010"/>
              </a:lnSpc>
              <a:spcBef>
                <a:spcPts val="1279"/>
              </a:spcBef>
              <a:buSzTx/>
              <a:buFontTx/>
              <a:buNone/>
              <a:defRPr/>
            </a:pP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•</a:t>
            </a:r>
            <a:r>
              <a:rPr spc="112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Value</a:t>
            </a:r>
            <a:r>
              <a:rPr spc="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 represents</a:t>
            </a:r>
            <a:r>
              <a:rPr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 request</a:t>
            </a:r>
            <a:r>
              <a:rPr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packet. </a:t>
            </a:r>
            <a:r>
              <a:rPr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Value</a:t>
            </a:r>
            <a:r>
              <a:rPr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2 represents</a:t>
            </a:r>
            <a:r>
              <a:rPr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</a:t>
            </a:r>
          </a:p>
          <a:p>
            <a:pPr marL="286511" eaLnBrk="0" fontAlgn="auto" hangingPunct="0">
              <a:lnSpc>
                <a:spcPts val="2010"/>
              </a:lnSpc>
              <a:spcBef>
                <a:spcPts val="1232"/>
              </a:spcBef>
              <a:buSzTx/>
              <a:buFontTx/>
              <a:buNone/>
              <a:defRPr/>
            </a:pP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response</a:t>
            </a:r>
            <a:r>
              <a:rPr spc="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packet.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D5F1F64-170C-8D8A-6BD6-154636E6BF9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541463" y="3967163"/>
            <a:ext cx="6611937" cy="7048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010"/>
              </a:lnSpc>
              <a:buSzTx/>
              <a:buFontTx/>
              <a:buNone/>
              <a:defRPr/>
            </a:pP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•</a:t>
            </a:r>
            <a:r>
              <a:rPr spc="112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b="1" i="1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Version</a:t>
            </a:r>
            <a:r>
              <a:rPr b="1" i="1" spc="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- It indicates</a:t>
            </a:r>
            <a:r>
              <a:rPr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 RIP</a:t>
            </a:r>
            <a:r>
              <a:rPr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version</a:t>
            </a:r>
            <a:r>
              <a:rPr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number.</a:t>
            </a:r>
            <a:r>
              <a:rPr spc="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For RIPv1, the</a:t>
            </a:r>
          </a:p>
          <a:p>
            <a:pPr marL="286511" eaLnBrk="0" fontAlgn="auto" hangingPunct="0">
              <a:lnSpc>
                <a:spcPts val="2010"/>
              </a:lnSpc>
              <a:spcBef>
                <a:spcPts val="1279"/>
              </a:spcBef>
              <a:buSzTx/>
              <a:buFontTx/>
              <a:buNone/>
              <a:defRPr/>
            </a:pP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value is 0x01.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5E1DBD40-3D54-DCA3-6B3A-4E5A329FDE3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541463" y="4791075"/>
            <a:ext cx="6761162" cy="7048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013"/>
              </a:lnSpc>
              <a:buSzTx/>
              <a:buFontTx/>
              <a:buNone/>
              <a:defRPr/>
            </a:pP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•</a:t>
            </a:r>
            <a:r>
              <a:rPr spc="112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</a:t>
            </a:r>
            <a:r>
              <a:rPr b="1" i="1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Family</a:t>
            </a:r>
            <a:r>
              <a:rPr b="1" i="1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Identifier</a:t>
            </a:r>
            <a:r>
              <a:rPr b="1" i="1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- When the value</a:t>
            </a:r>
            <a:r>
              <a:rPr spc="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is 2,</a:t>
            </a:r>
            <a:r>
              <a:rPr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it represents</a:t>
            </a:r>
          </a:p>
          <a:p>
            <a:pPr marL="286511" eaLnBrk="0" fontAlgn="auto" hangingPunct="0">
              <a:lnSpc>
                <a:spcPts val="2010"/>
              </a:lnSpc>
              <a:spcBef>
                <a:spcPts val="1280"/>
              </a:spcBef>
              <a:buSzTx/>
              <a:buFontTx/>
              <a:buNone/>
              <a:defRPr/>
            </a:pP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 IP</a:t>
            </a:r>
            <a:r>
              <a:rPr spc="-4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protocol.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F6D16951-E24C-F46D-0D2F-0037FF98949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541463" y="5613400"/>
            <a:ext cx="7085012" cy="11160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010"/>
              </a:lnSpc>
              <a:buSzTx/>
              <a:buFontTx/>
              <a:buNone/>
              <a:defRPr/>
            </a:pP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•</a:t>
            </a:r>
            <a:r>
              <a:rPr spc="112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IP</a:t>
            </a:r>
            <a:r>
              <a:rPr b="1" i="1" spc="-1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</a:t>
            </a:r>
            <a:r>
              <a:rPr b="1" i="1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- It indicates</a:t>
            </a:r>
            <a:r>
              <a:rPr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 destination</a:t>
            </a:r>
            <a:r>
              <a:rPr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IP</a:t>
            </a:r>
            <a:r>
              <a:rPr spc="-4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</a:t>
            </a:r>
            <a:r>
              <a:rPr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 the</a:t>
            </a:r>
            <a:r>
              <a:rPr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route. It</a:t>
            </a:r>
          </a:p>
          <a:p>
            <a:pPr marL="286511" eaLnBrk="0" fontAlgn="auto" hangingPunct="0">
              <a:lnSpc>
                <a:spcPts val="2010"/>
              </a:lnSpc>
              <a:spcBef>
                <a:spcPts val="1279"/>
              </a:spcBef>
              <a:buSzTx/>
              <a:buFontTx/>
              <a:buNone/>
              <a:defRPr/>
            </a:pP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can be the addresses</a:t>
            </a:r>
            <a:r>
              <a:rPr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 only the natural</a:t>
            </a:r>
            <a:r>
              <a:rPr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network</a:t>
            </a:r>
            <a:r>
              <a:rPr spc="5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segment.</a:t>
            </a:r>
          </a:p>
          <a:p>
            <a:pPr eaLnBrk="0" fontAlgn="auto" hangingPunct="0">
              <a:lnSpc>
                <a:spcPts val="2013"/>
              </a:lnSpc>
              <a:spcBef>
                <a:spcPts val="1226"/>
              </a:spcBef>
              <a:buSzTx/>
              <a:buFontTx/>
              <a:buNone/>
              <a:defRPr/>
            </a:pP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•</a:t>
            </a:r>
            <a:r>
              <a:rPr spc="112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Metric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- It indicates</a:t>
            </a:r>
            <a:r>
              <a:rPr spc="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 hop</a:t>
            </a:r>
            <a:r>
              <a:rPr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count of</a:t>
            </a:r>
            <a:r>
              <a:rPr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 route to its destination.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BD49FDF7-62D2-5388-8A87-A2948D8CDAD7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027613" y="6564313"/>
            <a:ext cx="3187700" cy="2079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340"/>
              </a:lnSpc>
              <a:buSzTx/>
              <a:buFontTx/>
              <a:buNone/>
              <a:defRPr/>
            </a:pP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4/5/2022</a:t>
            </a:r>
            <a:r>
              <a:rPr sz="1200" spc="11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Karpagam</a:t>
            </a:r>
            <a:r>
              <a:rPr sz="12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Institute of</a:t>
            </a:r>
            <a:r>
              <a:rPr sz="1200" spc="-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2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Technology</a:t>
            </a:r>
          </a:p>
        </p:txBody>
      </p:sp>
      <p:sp>
        <p:nvSpPr>
          <p:cNvPr id="143368" name="object 8">
            <a:extLst>
              <a:ext uri="{FF2B5EF4-FFF2-40B4-BE49-F238E27FC236}">
                <a16:creationId xmlns:a16="http://schemas.microsoft.com/office/drawing/2014/main" id="{FE5BB6D2-F698-E6AC-CAD4-5E9927F3342D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140</a:t>
            </a:r>
          </a:p>
        </p:txBody>
      </p:sp>
    </p:spTree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object 1">
            <a:extLst>
              <a:ext uri="{FF2B5EF4-FFF2-40B4-BE49-F238E27FC236}">
                <a16:creationId xmlns:a16="http://schemas.microsoft.com/office/drawing/2014/main" id="{B72FDA0C-1CFF-E0C9-B8E9-D60AC65F625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FBC97F1-89B1-299D-DA52-2013689BDB9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82613"/>
            <a:ext cx="6878638" cy="5921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LINK </a:t>
            </a:r>
            <a:r>
              <a:rPr sz="3900" b="1" spc="-13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STAT</a:t>
            </a:r>
            <a:r>
              <a:rPr sz="3900" b="1" spc="-108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E ROUTING (LSR)</a:t>
            </a:r>
          </a:p>
        </p:txBody>
      </p:sp>
      <p:sp>
        <p:nvSpPr>
          <p:cNvPr id="144388" name="object 4">
            <a:extLst>
              <a:ext uri="{FF2B5EF4-FFF2-40B4-BE49-F238E27FC236}">
                <a16:creationId xmlns:a16="http://schemas.microsoft.com/office/drawing/2014/main" id="{7B8CB867-A5E8-9B65-7DCD-36D34E2A1B44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439863"/>
            <a:ext cx="7121525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Each node knows </a:t>
            </a:r>
            <a:r>
              <a:rPr lang="ru-RU" altLang="en-US" sz="2500" i="1">
                <a:solidFill>
                  <a:srgbClr val="000000"/>
                </a:solidFill>
                <a:latin typeface="Arial" panose="020B0604020202020204" pitchFamily="34" charset="0"/>
              </a:rPr>
              <a:t>state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of link to its neighbors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and </a:t>
            </a:r>
            <a:r>
              <a:rPr lang="ru-RU" altLang="en-US" sz="2500" i="1">
                <a:solidFill>
                  <a:srgbClr val="000000"/>
                </a:solidFill>
                <a:latin typeface="Arial" panose="020B0604020202020204" pitchFamily="34" charset="0"/>
              </a:rPr>
              <a:t>cost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pPr eaLnBrk="1" hangingPunct="1">
              <a:lnSpc>
                <a:spcPts val="2788"/>
              </a:lnSpc>
              <a:spcBef>
                <a:spcPts val="213"/>
              </a:spcBef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Nodes create an update packet called </a:t>
            </a:r>
            <a:r>
              <a:rPr lang="ru-RU" altLang="en-US" sz="2500" i="1">
                <a:solidFill>
                  <a:srgbClr val="000000"/>
                </a:solidFill>
                <a:latin typeface="Arial" panose="020B0604020202020204" pitchFamily="34" charset="0"/>
              </a:rPr>
              <a:t>link-state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 i="1">
                <a:solidFill>
                  <a:srgbClr val="000000"/>
                </a:solidFill>
                <a:latin typeface="Arial" panose="020B0604020202020204" pitchFamily="34" charset="0"/>
              </a:rPr>
              <a:t>packet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(LSP) that contains:</a:t>
            </a:r>
          </a:p>
          <a:p>
            <a:pPr eaLnBrk="1" hangingPunct="1">
              <a:lnSpc>
                <a:spcPts val="2450"/>
              </a:lnSpc>
              <a:spcBef>
                <a:spcPts val="200"/>
              </a:spcBef>
            </a:pPr>
            <a:r>
              <a:rPr lang="ru-RU" altLang="en-US" sz="2200">
                <a:solidFill>
                  <a:srgbClr val="3891A7"/>
                </a:solidFill>
                <a:latin typeface="Wingdings" panose="05000000000000000000" pitchFamily="2" charset="2"/>
              </a:rPr>
              <a:t>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ID of the node</a:t>
            </a:r>
          </a:p>
        </p:txBody>
      </p:sp>
      <p:sp>
        <p:nvSpPr>
          <p:cNvPr id="144389" name="object 5">
            <a:extLst>
              <a:ext uri="{FF2B5EF4-FFF2-40B4-BE49-F238E27FC236}">
                <a16:creationId xmlns:a16="http://schemas.microsoft.com/office/drawing/2014/main" id="{2C389CB8-BACB-4E10-4442-B24BF6E0CAC7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28813" y="3162300"/>
            <a:ext cx="6637337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2200">
                <a:solidFill>
                  <a:srgbClr val="3891A7"/>
                </a:solidFill>
                <a:latin typeface="Wingdings" panose="05000000000000000000" pitchFamily="2" charset="2"/>
              </a:rPr>
              <a:t>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List of neighbors for that node and associated cost</a:t>
            </a:r>
          </a:p>
          <a:p>
            <a:pPr eaLnBrk="1" hangingPunct="1">
              <a:lnSpc>
                <a:spcPts val="2450"/>
              </a:lnSpc>
              <a:spcBef>
                <a:spcPts val="200"/>
              </a:spcBef>
            </a:pPr>
            <a:r>
              <a:rPr lang="ru-RU" altLang="en-US" sz="2200">
                <a:solidFill>
                  <a:srgbClr val="3891A7"/>
                </a:solidFill>
                <a:latin typeface="Wingdings" panose="05000000000000000000" pitchFamily="2" charset="2"/>
              </a:rPr>
              <a:t>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64-bit Sequence number</a:t>
            </a:r>
          </a:p>
          <a:p>
            <a:pPr eaLnBrk="1" hangingPunct="1">
              <a:lnSpc>
                <a:spcPts val="2450"/>
              </a:lnSpc>
              <a:spcBef>
                <a:spcPts val="200"/>
              </a:spcBef>
            </a:pPr>
            <a:r>
              <a:rPr lang="ru-RU" altLang="en-US" sz="2200">
                <a:solidFill>
                  <a:srgbClr val="3891A7"/>
                </a:solidFill>
                <a:latin typeface="Wingdings" panose="05000000000000000000" pitchFamily="2" charset="2"/>
              </a:rPr>
              <a:t>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Time to live</a:t>
            </a:r>
          </a:p>
        </p:txBody>
      </p:sp>
      <p:sp>
        <p:nvSpPr>
          <p:cNvPr id="144390" name="object 6">
            <a:extLst>
              <a:ext uri="{FF2B5EF4-FFF2-40B4-BE49-F238E27FC236}">
                <a16:creationId xmlns:a16="http://schemas.microsoft.com/office/drawing/2014/main" id="{B622AC8C-4FAC-EFA3-70AF-A18957B8F3C0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4189413"/>
            <a:ext cx="5921375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Link-State routing protocols rely on two</a:t>
            </a:r>
          </a:p>
        </p:txBody>
      </p:sp>
      <p:sp>
        <p:nvSpPr>
          <p:cNvPr id="144391" name="object 7">
            <a:extLst>
              <a:ext uri="{FF2B5EF4-FFF2-40B4-BE49-F238E27FC236}">
                <a16:creationId xmlns:a16="http://schemas.microsoft.com/office/drawing/2014/main" id="{8A4DFAE1-CEA5-DE3B-C821-7742CF020349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892300" y="4494213"/>
            <a:ext cx="2020888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mechanisms:</a:t>
            </a:r>
          </a:p>
        </p:txBody>
      </p:sp>
      <p:sp>
        <p:nvSpPr>
          <p:cNvPr id="144392" name="object 8">
            <a:extLst>
              <a:ext uri="{FF2B5EF4-FFF2-40B4-BE49-F238E27FC236}">
                <a16:creationId xmlns:a16="http://schemas.microsoft.com/office/drawing/2014/main" id="{F7F1E72A-F508-1628-9EF7-169EA7A8EA97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928813" y="4881563"/>
            <a:ext cx="6999287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2200">
                <a:solidFill>
                  <a:srgbClr val="3891A7"/>
                </a:solidFill>
                <a:latin typeface="Wingdings" panose="05000000000000000000" pitchFamily="2" charset="2"/>
              </a:rPr>
              <a:t></a:t>
            </a:r>
            <a:r>
              <a:rPr lang="ru-RU" altLang="en-US" sz="2200" b="1" i="1">
                <a:solidFill>
                  <a:srgbClr val="000000"/>
                </a:solidFill>
                <a:latin typeface="Arial" panose="020B0604020202020204" pitchFamily="34" charset="0"/>
              </a:rPr>
              <a:t>Reliable flooding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of link-state information to all other</a:t>
            </a:r>
          </a:p>
        </p:txBody>
      </p:sp>
      <p:sp>
        <p:nvSpPr>
          <p:cNvPr id="144393" name="object 9">
            <a:extLst>
              <a:ext uri="{FF2B5EF4-FFF2-40B4-BE49-F238E27FC236}">
                <a16:creationId xmlns:a16="http://schemas.microsoft.com/office/drawing/2014/main" id="{C5845A97-F84B-5CAA-0783-53265865FCE0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166938" y="5149850"/>
            <a:ext cx="91440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nodes</a:t>
            </a:r>
          </a:p>
        </p:txBody>
      </p:sp>
      <p:sp>
        <p:nvSpPr>
          <p:cNvPr id="144394" name="object 10">
            <a:extLst>
              <a:ext uri="{FF2B5EF4-FFF2-40B4-BE49-F238E27FC236}">
                <a16:creationId xmlns:a16="http://schemas.microsoft.com/office/drawing/2014/main" id="{5482D09F-81B3-B5F8-B22C-63EDA6AF01F5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928813" y="5494338"/>
            <a:ext cx="669131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2200">
                <a:solidFill>
                  <a:srgbClr val="3891A7"/>
                </a:solidFill>
                <a:latin typeface="Wingdings" panose="05000000000000000000" pitchFamily="2" charset="2"/>
              </a:rPr>
              <a:t></a:t>
            </a:r>
            <a:r>
              <a:rPr lang="ru-RU" altLang="en-US" sz="2200" b="1" i="1">
                <a:solidFill>
                  <a:srgbClr val="000000"/>
                </a:solidFill>
                <a:latin typeface="Arial" panose="020B0604020202020204" pitchFamily="34" charset="0"/>
              </a:rPr>
              <a:t>Route calculation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from the accumulated link-state</a:t>
            </a:r>
          </a:p>
        </p:txBody>
      </p:sp>
      <p:sp>
        <p:nvSpPr>
          <p:cNvPr id="144395" name="object 11">
            <a:extLst>
              <a:ext uri="{FF2B5EF4-FFF2-40B4-BE49-F238E27FC236}">
                <a16:creationId xmlns:a16="http://schemas.microsoft.com/office/drawing/2014/main" id="{67723E5E-64DC-59F1-D902-5D51C26E9B20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166938" y="5762625"/>
            <a:ext cx="1487487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knowledge</a:t>
            </a:r>
          </a:p>
        </p:txBody>
      </p:sp>
      <p:sp>
        <p:nvSpPr>
          <p:cNvPr id="144396" name="object 13">
            <a:extLst>
              <a:ext uri="{FF2B5EF4-FFF2-40B4-BE49-F238E27FC236}">
                <a16:creationId xmlns:a16="http://schemas.microsoft.com/office/drawing/2014/main" id="{908E4973-AA51-F87A-0B5A-6D87A624BCFC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141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object 1">
            <a:extLst>
              <a:ext uri="{FF2B5EF4-FFF2-40B4-BE49-F238E27FC236}">
                <a16:creationId xmlns:a16="http://schemas.microsoft.com/office/drawing/2014/main" id="{075118E3-59C0-A282-31FB-3481AD93808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F363BCC-9FC8-A217-190B-993642C6732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27013"/>
            <a:ext cx="5462588" cy="13033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Advantages of</a:t>
            </a:r>
            <a:r>
              <a:rPr sz="4300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Packet</a:t>
            </a:r>
          </a:p>
          <a:p>
            <a:pPr eaLnBrk="0" fontAlgn="auto" hangingPunct="0">
              <a:lnSpc>
                <a:spcPts val="4799"/>
              </a:lnSpc>
              <a:spcBef>
                <a:spcPts val="360"/>
              </a:spcBef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Switching</a:t>
            </a:r>
          </a:p>
        </p:txBody>
      </p:sp>
      <p:sp>
        <p:nvSpPr>
          <p:cNvPr id="16388" name="object 4">
            <a:extLst>
              <a:ext uri="{FF2B5EF4-FFF2-40B4-BE49-F238E27FC236}">
                <a16:creationId xmlns:a16="http://schemas.microsoft.com/office/drawing/2014/main" id="{FC575051-F544-95D3-FD2C-55A52842625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633538"/>
            <a:ext cx="7386638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efficient in terms of bandwidth, since the concept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BEA91E9E-E7C0-F7FA-968D-C266D2B910A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2182813"/>
            <a:ext cx="3976688" cy="3762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57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of reserving</a:t>
            </a:r>
            <a:r>
              <a:rPr sz="24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circuit</a:t>
            </a:r>
            <a:r>
              <a:rPr sz="24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is</a:t>
            </a:r>
            <a:r>
              <a:rPr sz="24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not there.</a:t>
            </a:r>
          </a:p>
        </p:txBody>
      </p:sp>
      <p:sp>
        <p:nvSpPr>
          <p:cNvPr id="16390" name="object 6">
            <a:extLst>
              <a:ext uri="{FF2B5EF4-FFF2-40B4-BE49-F238E27FC236}">
                <a16:creationId xmlns:a16="http://schemas.microsoft.com/office/drawing/2014/main" id="{A43BC904-BE63-CAEC-733A-89924A4C6673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808288"/>
            <a:ext cx="4114800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Minimal transmission latency.</a:t>
            </a:r>
          </a:p>
        </p:txBody>
      </p:sp>
      <p:sp>
        <p:nvSpPr>
          <p:cNvPr id="16391" name="object 7">
            <a:extLst>
              <a:ext uri="{FF2B5EF4-FFF2-40B4-BE49-F238E27FC236}">
                <a16:creationId xmlns:a16="http://schemas.microsoft.com/office/drawing/2014/main" id="{4CFA142D-FB5F-131E-644F-153AB2A04563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3432175"/>
            <a:ext cx="7386638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reliable as destination can detect the missing</a:t>
            </a:r>
          </a:p>
        </p:txBody>
      </p:sp>
      <p:sp>
        <p:nvSpPr>
          <p:cNvPr id="16392" name="object 8">
            <a:extLst>
              <a:ext uri="{FF2B5EF4-FFF2-40B4-BE49-F238E27FC236}">
                <a16:creationId xmlns:a16="http://schemas.microsoft.com/office/drawing/2014/main" id="{9B6FE908-8C36-B908-D0A6-07B9638ADEAF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892300" y="3981450"/>
            <a:ext cx="1025525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2400" err="1">
                <a:solidFill>
                  <a:srgbClr val="000000"/>
                </a:solidFill>
                <a:latin typeface="Times New Roman"/>
                <a:cs typeface="Times New Roman"/>
              </a:rPr>
              <a:t>packet</a:t>
            </a:r>
          </a:p>
        </p:txBody>
      </p:sp>
      <p:sp>
        <p:nvSpPr>
          <p:cNvPr id="16393" name="object 9">
            <a:extLst>
              <a:ext uri="{FF2B5EF4-FFF2-40B4-BE49-F238E27FC236}">
                <a16:creationId xmlns:a16="http://schemas.microsoft.com/office/drawing/2014/main" id="{F06684AE-0DFF-56B5-72BD-23CDCF1E8D29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09725" y="4605338"/>
            <a:ext cx="7386638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fault tolerant because packets may follow different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3E5760E1-A136-746A-4E5B-54F7FF768793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892300" y="5154613"/>
            <a:ext cx="6981825" cy="3762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57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path in</a:t>
            </a:r>
            <a:r>
              <a:rPr sz="2400" spc="-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case</a:t>
            </a:r>
            <a:r>
              <a:rPr sz="2400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any</a:t>
            </a:r>
            <a:r>
              <a:rPr sz="24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link</a:t>
            </a:r>
            <a:r>
              <a:rPr sz="24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is</a:t>
            </a:r>
            <a:r>
              <a:rPr sz="24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down, Unlike Circuit</a:t>
            </a:r>
            <a:r>
              <a:rPr sz="2400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Switching.</a:t>
            </a:r>
          </a:p>
        </p:txBody>
      </p:sp>
      <p:sp>
        <p:nvSpPr>
          <p:cNvPr id="16395" name="object 11">
            <a:extLst>
              <a:ext uri="{FF2B5EF4-FFF2-40B4-BE49-F238E27FC236}">
                <a16:creationId xmlns:a16="http://schemas.microsoft.com/office/drawing/2014/main" id="{97D3E37A-FABE-9893-40AB-4FC69B984442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609725" y="5780088"/>
            <a:ext cx="7250113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 effective and comparatively cheaper to implement.</a:t>
            </a:r>
          </a:p>
        </p:txBody>
      </p:sp>
    </p:spTree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object 1">
            <a:extLst>
              <a:ext uri="{FF2B5EF4-FFF2-40B4-BE49-F238E27FC236}">
                <a16:creationId xmlns:a16="http://schemas.microsoft.com/office/drawing/2014/main" id="{447952EB-43A8-C4AF-FC6C-804177B2171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2776434-D082-201C-B539-F77FAACA277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54000"/>
            <a:ext cx="4205288" cy="5921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Link</a:t>
            </a:r>
            <a:r>
              <a:rPr sz="39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State</a:t>
            </a:r>
            <a:r>
              <a:rPr sz="3900" spc="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Routing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52A5003D-5DFF-0D47-7A73-18FB8BB8036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517650" y="1228725"/>
            <a:ext cx="7142163" cy="27606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993"/>
              </a:lnSpc>
              <a:buSzTx/>
              <a:buFontTx/>
              <a:buNone/>
              <a:defRPr/>
            </a:pP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Link</a:t>
            </a:r>
            <a:r>
              <a:rPr spc="6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state</a:t>
            </a:r>
            <a:r>
              <a:rPr spc="6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routing</a:t>
            </a:r>
            <a:r>
              <a:rPr spc="7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is</a:t>
            </a:r>
            <a:r>
              <a:rPr spc="5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</a:t>
            </a:r>
            <a:r>
              <a:rPr spc="5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technique</a:t>
            </a:r>
            <a:r>
              <a:rPr spc="5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</a:t>
            </a:r>
            <a:r>
              <a:rPr spc="6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which</a:t>
            </a:r>
            <a:r>
              <a:rPr spc="6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each</a:t>
            </a:r>
            <a:r>
              <a:rPr spc="6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</a:t>
            </a:r>
            <a:r>
              <a:rPr spc="6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shares</a:t>
            </a:r>
            <a:r>
              <a:rPr spc="5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spc="6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knowledge</a:t>
            </a:r>
          </a:p>
          <a:p>
            <a:pPr eaLnBrk="0" fontAlgn="auto" hangingPunct="0">
              <a:lnSpc>
                <a:spcPts val="1993"/>
              </a:lnSpc>
              <a:spcBef>
                <a:spcPts val="1246"/>
              </a:spcBef>
              <a:buSzTx/>
              <a:buFontTx/>
              <a:buNone/>
              <a:defRPr/>
            </a:pP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of its neighborhood with every other</a:t>
            </a:r>
            <a:r>
              <a:rPr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 in</a:t>
            </a:r>
            <a:r>
              <a:rPr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 internetwork.</a:t>
            </a:r>
          </a:p>
          <a:p>
            <a:pPr eaLnBrk="0" fontAlgn="auto" hangingPunct="0">
              <a:lnSpc>
                <a:spcPts val="1993"/>
              </a:lnSpc>
              <a:spcBef>
                <a:spcPts val="1296"/>
              </a:spcBef>
              <a:buSzTx/>
              <a:buFontTx/>
              <a:buNone/>
              <a:defRPr/>
            </a:pPr>
            <a:r>
              <a:rPr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 three</a:t>
            </a:r>
            <a:r>
              <a:rPr b="1" spc="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keys</a:t>
            </a:r>
            <a:r>
              <a:rPr b="1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 understand</a:t>
            </a:r>
            <a:r>
              <a:rPr b="1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 Link State Routing algorithm:</a:t>
            </a:r>
          </a:p>
          <a:p>
            <a:pPr eaLnBrk="0" fontAlgn="auto" hangingPunct="0">
              <a:lnSpc>
                <a:spcPts val="2013"/>
              </a:lnSpc>
              <a:spcBef>
                <a:spcPts val="1218"/>
              </a:spcBef>
              <a:buSzTx/>
              <a:buFontTx/>
              <a:buNone/>
              <a:defRPr/>
            </a:pP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•</a:t>
            </a:r>
            <a:r>
              <a:rPr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Knowledge</a:t>
            </a:r>
            <a:r>
              <a:rPr b="1" spc="6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about</a:t>
            </a:r>
            <a:r>
              <a:rPr b="1" spc="7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b="1" spc="7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neighborhood:</a:t>
            </a:r>
            <a:r>
              <a:rPr b="1" spc="7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Instead</a:t>
            </a:r>
            <a:r>
              <a:rPr spc="5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of</a:t>
            </a:r>
            <a:r>
              <a:rPr spc="5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sending</a:t>
            </a:r>
            <a:r>
              <a:rPr spc="5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its</a:t>
            </a:r>
            <a:r>
              <a:rPr spc="6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routing</a:t>
            </a:r>
            <a:r>
              <a:rPr spc="6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table,</a:t>
            </a:r>
          </a:p>
          <a:p>
            <a:pPr eaLnBrk="0" fontAlgn="auto" hangingPunct="0">
              <a:lnSpc>
                <a:spcPts val="1993"/>
              </a:lnSpc>
              <a:spcBef>
                <a:spcPts val="1248"/>
              </a:spcBef>
              <a:buSzTx/>
              <a:buFontTx/>
              <a:buNone/>
              <a:defRPr/>
            </a:pP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</a:t>
            </a:r>
            <a:r>
              <a:rPr spc="6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</a:t>
            </a:r>
            <a:r>
              <a:rPr spc="6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sends</a:t>
            </a:r>
            <a:r>
              <a:rPr spc="59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spc="60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information</a:t>
            </a:r>
            <a:r>
              <a:rPr spc="59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about</a:t>
            </a:r>
            <a:r>
              <a:rPr spc="60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its</a:t>
            </a:r>
            <a:r>
              <a:rPr spc="60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neighborhood</a:t>
            </a:r>
            <a:r>
              <a:rPr spc="60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only.</a:t>
            </a:r>
            <a:r>
              <a:rPr spc="6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</a:t>
            </a:r>
            <a:r>
              <a:rPr spc="50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</a:t>
            </a:r>
          </a:p>
          <a:p>
            <a:pPr eaLnBrk="0" fontAlgn="auto" hangingPunct="0">
              <a:lnSpc>
                <a:spcPts val="1993"/>
              </a:lnSpc>
              <a:spcBef>
                <a:spcPts val="1296"/>
              </a:spcBef>
              <a:buSzTx/>
              <a:buFontTx/>
              <a:buNone/>
              <a:defRPr/>
            </a:pP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broadcast</a:t>
            </a:r>
            <a:r>
              <a:rPr spc="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its</a:t>
            </a:r>
            <a:r>
              <a:rPr spc="50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identities</a:t>
            </a:r>
            <a:r>
              <a:rPr spc="51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and</a:t>
            </a:r>
            <a:r>
              <a:rPr spc="50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cost</a:t>
            </a:r>
            <a:r>
              <a:rPr spc="5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of</a:t>
            </a:r>
            <a:r>
              <a:rPr spc="5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spc="5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directly</a:t>
            </a:r>
            <a:r>
              <a:rPr spc="51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attached</a:t>
            </a:r>
            <a:r>
              <a:rPr spc="50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links</a:t>
            </a:r>
            <a:r>
              <a:rPr spc="51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  <a:r>
              <a:rPr spc="50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other</a:t>
            </a:r>
          </a:p>
          <a:p>
            <a:pPr eaLnBrk="0" fontAlgn="auto" hangingPunct="0">
              <a:lnSpc>
                <a:spcPts val="1993"/>
              </a:lnSpc>
              <a:spcBef>
                <a:spcPts val="1246"/>
              </a:spcBef>
              <a:buSzTx/>
              <a:buFontTx/>
              <a:buNone/>
              <a:defRPr/>
            </a:pP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routers.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8379CBB-79BF-13C4-8888-2C90AE5EDF8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517650" y="4105275"/>
            <a:ext cx="7142163" cy="19399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010"/>
              </a:lnSpc>
              <a:buSzTx/>
              <a:buFontTx/>
              <a:buNone/>
              <a:defRPr/>
            </a:pP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•</a:t>
            </a:r>
            <a:r>
              <a:rPr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Flooding:</a:t>
            </a:r>
            <a:r>
              <a:rPr b="1" spc="18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Each</a:t>
            </a:r>
            <a:r>
              <a:rPr spc="17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</a:t>
            </a:r>
            <a:r>
              <a:rPr spc="18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sends</a:t>
            </a:r>
            <a:r>
              <a:rPr spc="18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spc="19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information</a:t>
            </a:r>
            <a:r>
              <a:rPr spc="19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  <a:r>
              <a:rPr spc="17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every</a:t>
            </a:r>
            <a:r>
              <a:rPr spc="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other</a:t>
            </a:r>
            <a:r>
              <a:rPr spc="18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</a:t>
            </a:r>
            <a:r>
              <a:rPr spc="20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on</a:t>
            </a:r>
            <a:r>
              <a:rPr spc="17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</a:p>
          <a:p>
            <a:pPr eaLnBrk="0" fontAlgn="auto" hangingPunct="0">
              <a:lnSpc>
                <a:spcPts val="1993"/>
              </a:lnSpc>
              <a:spcBef>
                <a:spcPts val="1296"/>
              </a:spcBef>
              <a:buSzTx/>
              <a:buFontTx/>
              <a:buNone/>
              <a:defRPr/>
            </a:pP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internetwork</a:t>
            </a:r>
            <a:r>
              <a:rPr spc="52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except</a:t>
            </a:r>
            <a:r>
              <a:rPr spc="51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its</a:t>
            </a:r>
            <a:r>
              <a:rPr spc="51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neighbors.</a:t>
            </a:r>
            <a:r>
              <a:rPr spc="5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This</a:t>
            </a:r>
            <a:r>
              <a:rPr spc="51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process</a:t>
            </a:r>
            <a:r>
              <a:rPr spc="5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is</a:t>
            </a:r>
            <a:r>
              <a:rPr spc="51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known</a:t>
            </a:r>
            <a:r>
              <a:rPr spc="5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as</a:t>
            </a:r>
            <a:r>
              <a:rPr spc="5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Flooding.</a:t>
            </a:r>
          </a:p>
          <a:p>
            <a:pPr eaLnBrk="0" fontAlgn="auto" hangingPunct="0">
              <a:lnSpc>
                <a:spcPts val="1993"/>
              </a:lnSpc>
              <a:spcBef>
                <a:spcPts val="1246"/>
              </a:spcBef>
              <a:buSzTx/>
              <a:buFontTx/>
              <a:buNone/>
              <a:defRPr/>
            </a:pP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Every</a:t>
            </a:r>
            <a:r>
              <a:rPr spc="2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</a:t>
            </a:r>
            <a:r>
              <a:rPr spc="18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that</a:t>
            </a:r>
            <a:r>
              <a:rPr spc="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receives</a:t>
            </a:r>
            <a:r>
              <a:rPr spc="20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spc="20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packet</a:t>
            </a:r>
            <a:r>
              <a:rPr spc="19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sends</a:t>
            </a:r>
            <a:r>
              <a:rPr spc="19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spc="19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copies</a:t>
            </a:r>
            <a:r>
              <a:rPr spc="19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  <a:r>
              <a:rPr spc="18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all</a:t>
            </a:r>
            <a:r>
              <a:rPr spc="19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its</a:t>
            </a:r>
            <a:r>
              <a:rPr spc="18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neighbors.</a:t>
            </a:r>
          </a:p>
          <a:p>
            <a:pPr eaLnBrk="0" fontAlgn="auto" hangingPunct="0">
              <a:lnSpc>
                <a:spcPts val="1993"/>
              </a:lnSpc>
              <a:spcBef>
                <a:spcPts val="1246"/>
              </a:spcBef>
              <a:buSzTx/>
              <a:buFontTx/>
              <a:buNone/>
              <a:defRPr/>
            </a:pPr>
            <a:r>
              <a:rPr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Finally,</a:t>
            </a:r>
            <a:r>
              <a:rPr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each</a:t>
            </a:r>
            <a:r>
              <a:rPr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and every router receives</a:t>
            </a:r>
            <a:r>
              <a:rPr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 copy of the same</a:t>
            </a:r>
            <a:r>
              <a:rPr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information.</a:t>
            </a:r>
          </a:p>
          <a:p>
            <a:pPr eaLnBrk="0" fontAlgn="auto" hangingPunct="0">
              <a:lnSpc>
                <a:spcPts val="2010"/>
              </a:lnSpc>
              <a:spcBef>
                <a:spcPts val="1273"/>
              </a:spcBef>
              <a:buSzTx/>
              <a:buFontTx/>
              <a:buNone/>
              <a:defRPr/>
            </a:pP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•</a:t>
            </a:r>
            <a:r>
              <a:rPr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Information</a:t>
            </a:r>
            <a:r>
              <a:rPr b="1" spc="5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sharing:</a:t>
            </a:r>
            <a:r>
              <a:rPr b="1" spc="5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</a:t>
            </a:r>
            <a:r>
              <a:rPr spc="-4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</a:t>
            </a:r>
            <a:r>
              <a:rPr spc="4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sends</a:t>
            </a:r>
            <a:r>
              <a:rPr spc="5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spc="6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information</a:t>
            </a:r>
            <a:r>
              <a:rPr spc="4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  <a:r>
              <a:rPr spc="5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every</a:t>
            </a:r>
            <a:r>
              <a:rPr spc="7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other</a:t>
            </a:r>
            <a:r>
              <a:rPr spc="6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CAFCE3E9-16DF-91CE-733E-F745F0FD7A8F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517650" y="6165850"/>
            <a:ext cx="4573588" cy="2905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993"/>
              </a:lnSpc>
              <a:buSzTx/>
              <a:buFontTx/>
              <a:buNone/>
              <a:defRPr/>
            </a:pP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only when the change occurs in</a:t>
            </a:r>
            <a:r>
              <a:rPr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 information.</a:t>
            </a:r>
          </a:p>
        </p:txBody>
      </p:sp>
      <p:sp>
        <p:nvSpPr>
          <p:cNvPr id="145415" name="object 8">
            <a:extLst>
              <a:ext uri="{FF2B5EF4-FFF2-40B4-BE49-F238E27FC236}">
                <a16:creationId xmlns:a16="http://schemas.microsoft.com/office/drawing/2014/main" id="{93C06514-AF62-89F1-A30D-484E22B58D65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142</a:t>
            </a:r>
          </a:p>
        </p:txBody>
      </p:sp>
    </p:spTree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object 1">
            <a:extLst>
              <a:ext uri="{FF2B5EF4-FFF2-40B4-BE49-F238E27FC236}">
                <a16:creationId xmlns:a16="http://schemas.microsoft.com/office/drawing/2014/main" id="{50F4E608-756B-2DD2-DDFB-D1E5489797A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6435" name="object 3">
            <a:extLst>
              <a:ext uri="{FF2B5EF4-FFF2-40B4-BE49-F238E27FC236}">
                <a16:creationId xmlns:a16="http://schemas.microsoft.com/office/drawing/2014/main" id="{7CA542E1-6640-A374-B6BA-E08B5696C7E6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215900"/>
            <a:ext cx="7180263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80963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>
                <a:solidFill>
                  <a:srgbClr val="572314"/>
                </a:solidFill>
                <a:latin typeface="Arial" panose="020B0604020202020204" pitchFamily="34" charset="0"/>
              </a:rPr>
              <a:t>Link state Routing</a:t>
            </a:r>
          </a:p>
          <a:p>
            <a:pPr eaLnBrk="1" hangingPunct="1">
              <a:lnSpc>
                <a:spcPts val="2113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 state routing is the second family of routing protocols.</a:t>
            </a:r>
          </a:p>
        </p:txBody>
      </p:sp>
      <p:sp>
        <p:nvSpPr>
          <p:cNvPr id="146436" name="object 4">
            <a:extLst>
              <a:ext uri="{FF2B5EF4-FFF2-40B4-BE49-F238E27FC236}">
                <a16:creationId xmlns:a16="http://schemas.microsoft.com/office/drawing/2014/main" id="{E237C5C4-61E6-A411-F50D-0961ADA7AE30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030288"/>
            <a:ext cx="7386638" cy="203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distance vector routers use a distributed algorithm to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 their routing tables, link-state routing uses link-state</a:t>
            </a:r>
          </a:p>
          <a:p>
            <a:pPr eaLnBrk="1" hangingPunct="1">
              <a:lnSpc>
                <a:spcPts val="2100"/>
              </a:lnSpc>
              <a:spcBef>
                <a:spcPts val="50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routers to exchange messages that allow each router to learn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entire network topology.</a:t>
            </a:r>
          </a:p>
          <a:p>
            <a:pPr eaLnBrk="1" hangingPunct="1">
              <a:lnSpc>
                <a:spcPts val="2425"/>
              </a:lnSpc>
              <a:spcBef>
                <a:spcPts val="275"/>
              </a:spcBef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this learned topology, each router is then able to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 its routing table by using a shortest path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computation.</a:t>
            </a:r>
          </a:p>
        </p:txBody>
      </p:sp>
      <p:sp>
        <p:nvSpPr>
          <p:cNvPr id="146437" name="object 5">
            <a:extLst>
              <a:ext uri="{FF2B5EF4-FFF2-40B4-BE49-F238E27FC236}">
                <a16:creationId xmlns:a16="http://schemas.microsoft.com/office/drawing/2014/main" id="{D5807FEE-F35A-10DC-A67F-BEDC27A9F2CE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060700"/>
            <a:ext cx="526732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of link state routing protocols –</a:t>
            </a:r>
          </a:p>
        </p:txBody>
      </p:sp>
      <p:sp>
        <p:nvSpPr>
          <p:cNvPr id="146438" name="object 6">
            <a:extLst>
              <a:ext uri="{FF2B5EF4-FFF2-40B4-BE49-F238E27FC236}">
                <a16:creationId xmlns:a16="http://schemas.microsoft.com/office/drawing/2014/main" id="{B5868103-EBEF-C009-920A-72A2818F2F6D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3405188"/>
            <a:ext cx="7385050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 state packet –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small packet that contains routing</a:t>
            </a:r>
          </a:p>
        </p:txBody>
      </p:sp>
      <p:sp>
        <p:nvSpPr>
          <p:cNvPr id="146439" name="object 7">
            <a:extLst>
              <a:ext uri="{FF2B5EF4-FFF2-40B4-BE49-F238E27FC236}">
                <a16:creationId xmlns:a16="http://schemas.microsoft.com/office/drawing/2014/main" id="{97E5481A-717D-F2A8-21BC-7CD97B564D04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892300" y="3673475"/>
            <a:ext cx="15398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information.</a:t>
            </a:r>
          </a:p>
        </p:txBody>
      </p:sp>
      <p:sp>
        <p:nvSpPr>
          <p:cNvPr id="146440" name="object 8">
            <a:extLst>
              <a:ext uri="{FF2B5EF4-FFF2-40B4-BE49-F238E27FC236}">
                <a16:creationId xmlns:a16="http://schemas.microsoft.com/office/drawing/2014/main" id="{E552C60E-68B8-6E97-1717-89B9B8C23F58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4017963"/>
            <a:ext cx="7386638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 state database –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collection information gathered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88C3ABC2-3C39-AB02-E155-CB1BC7006BD6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892300" y="4286250"/>
            <a:ext cx="2651125" cy="3476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1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from</a:t>
            </a:r>
            <a:r>
              <a:rPr sz="2200" spc="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link state packet.</a:t>
            </a:r>
          </a:p>
        </p:txBody>
      </p:sp>
      <p:sp>
        <p:nvSpPr>
          <p:cNvPr id="146442" name="object 10">
            <a:extLst>
              <a:ext uri="{FF2B5EF4-FFF2-40B4-BE49-F238E27FC236}">
                <a16:creationId xmlns:a16="http://schemas.microsoft.com/office/drawing/2014/main" id="{72EA95AA-757C-A3AB-21E8-DAF7ED562FEC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609725" y="4630738"/>
            <a:ext cx="7400925" cy="88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Shortest path first algorithm (Dijkstra algorithm) –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calculation performed on the database results into shortest</a:t>
            </a:r>
          </a:p>
          <a:p>
            <a:pPr eaLnBrk="1" hangingPunct="1">
              <a:lnSpc>
                <a:spcPts val="2113"/>
              </a:lnSpc>
              <a:spcBef>
                <a:spcPts val="50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</a:p>
        </p:txBody>
      </p:sp>
      <p:sp>
        <p:nvSpPr>
          <p:cNvPr id="146443" name="object 11">
            <a:extLst>
              <a:ext uri="{FF2B5EF4-FFF2-40B4-BE49-F238E27FC236}">
                <a16:creationId xmlns:a16="http://schemas.microsoft.com/office/drawing/2014/main" id="{6F84ABF2-DB78-646A-9336-E1B0212A575C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609725" y="5511800"/>
            <a:ext cx="641032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Routing table –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list of known paths and interfaces.</a:t>
            </a:r>
          </a:p>
        </p:txBody>
      </p:sp>
      <p:sp>
        <p:nvSpPr>
          <p:cNvPr id="146444" name="object 13">
            <a:extLst>
              <a:ext uri="{FF2B5EF4-FFF2-40B4-BE49-F238E27FC236}">
                <a16:creationId xmlns:a16="http://schemas.microsoft.com/office/drawing/2014/main" id="{05D00DA9-4205-A8FF-F94D-38A337CE4E5C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143</a:t>
            </a:r>
          </a:p>
        </p:txBody>
      </p:sp>
    </p:spTree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object 1">
            <a:extLst>
              <a:ext uri="{FF2B5EF4-FFF2-40B4-BE49-F238E27FC236}">
                <a16:creationId xmlns:a16="http://schemas.microsoft.com/office/drawing/2014/main" id="{ED6198E7-509E-BE34-0821-51D7E166669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DB23238-AE5C-106C-F82F-AF80F50A3CE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4387850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Working</a:t>
            </a:r>
            <a:r>
              <a:rPr sz="43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Principle</a:t>
            </a:r>
          </a:p>
        </p:txBody>
      </p:sp>
      <p:sp>
        <p:nvSpPr>
          <p:cNvPr id="147460" name="object 4">
            <a:extLst>
              <a:ext uri="{FF2B5EF4-FFF2-40B4-BE49-F238E27FC236}">
                <a16:creationId xmlns:a16="http://schemas.microsoft.com/office/drawing/2014/main" id="{E11EBFF5-BCC6-2B22-B409-16A60F36C10B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7134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Discover its neighbors and learn their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ECE7340-D3A6-4CCC-78B0-3E8187FF0B9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2008188"/>
            <a:ext cx="3675063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network</a:t>
            </a:r>
            <a:r>
              <a:rPr sz="3200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addresses.</a:t>
            </a:r>
          </a:p>
        </p:txBody>
      </p:sp>
      <p:sp>
        <p:nvSpPr>
          <p:cNvPr id="147462" name="object 6">
            <a:extLst>
              <a:ext uri="{FF2B5EF4-FFF2-40B4-BE49-F238E27FC236}">
                <a16:creationId xmlns:a16="http://schemas.microsoft.com/office/drawing/2014/main" id="{7FE7E0DF-1692-18E4-7873-755831A81DF5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571750"/>
            <a:ext cx="69992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Measure the delay or cost to each of</a:t>
            </a:r>
          </a:p>
        </p:txBody>
      </p:sp>
      <p:sp>
        <p:nvSpPr>
          <p:cNvPr id="147463" name="object 7">
            <a:extLst>
              <a:ext uri="{FF2B5EF4-FFF2-40B4-BE49-F238E27FC236}">
                <a16:creationId xmlns:a16="http://schemas.microsoft.com/office/drawing/2014/main" id="{B7F63296-F544-C1FA-31EC-A93BA1C61AD7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892300" y="3059113"/>
            <a:ext cx="27940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its neighbours.</a:t>
            </a:r>
          </a:p>
        </p:txBody>
      </p:sp>
      <p:sp>
        <p:nvSpPr>
          <p:cNvPr id="147464" name="object 8">
            <a:extLst>
              <a:ext uri="{FF2B5EF4-FFF2-40B4-BE49-F238E27FC236}">
                <a16:creationId xmlns:a16="http://schemas.microsoft.com/office/drawing/2014/main" id="{96B10323-8C7A-3C9C-4EA1-6449F7677D6C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3624263"/>
            <a:ext cx="733901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Construct a packet telling all it has just</a:t>
            </a:r>
          </a:p>
        </p:txBody>
      </p:sp>
      <p:sp>
        <p:nvSpPr>
          <p:cNvPr id="147465" name="object 9">
            <a:extLst>
              <a:ext uri="{FF2B5EF4-FFF2-40B4-BE49-F238E27FC236}">
                <a16:creationId xmlns:a16="http://schemas.microsoft.com/office/drawing/2014/main" id="{D3A35FC7-27D5-ACD5-C704-EDC4EFFFAFAF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892300" y="4111625"/>
            <a:ext cx="16224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learned.</a:t>
            </a:r>
          </a:p>
        </p:txBody>
      </p:sp>
      <p:sp>
        <p:nvSpPr>
          <p:cNvPr id="147466" name="object 10">
            <a:extLst>
              <a:ext uri="{FF2B5EF4-FFF2-40B4-BE49-F238E27FC236}">
                <a16:creationId xmlns:a16="http://schemas.microsoft.com/office/drawing/2014/main" id="{05DFE268-6F0F-59A3-2620-6FECC77391B3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609725" y="4675188"/>
            <a:ext cx="6819900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Send this packet to all other routers</a:t>
            </a:r>
          </a:p>
        </p:txBody>
      </p:sp>
      <p:sp>
        <p:nvSpPr>
          <p:cNvPr id="147467" name="object 11">
            <a:extLst>
              <a:ext uri="{FF2B5EF4-FFF2-40B4-BE49-F238E27FC236}">
                <a16:creationId xmlns:a16="http://schemas.microsoft.com/office/drawing/2014/main" id="{9F3EF449-3B66-7EA4-77AD-5F7A3F5F23FF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892300" y="5164138"/>
            <a:ext cx="83185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and</a:t>
            </a:r>
          </a:p>
        </p:txBody>
      </p:sp>
      <p:sp>
        <p:nvSpPr>
          <p:cNvPr id="147468" name="object 12">
            <a:extLst>
              <a:ext uri="{FF2B5EF4-FFF2-40B4-BE49-F238E27FC236}">
                <a16:creationId xmlns:a16="http://schemas.microsoft.com/office/drawing/2014/main" id="{016F356B-2AF1-ABE2-F7FE-1B2694674498}"/>
              </a:ext>
            </a:extLst>
          </p:cNvPr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609725" y="5727700"/>
            <a:ext cx="677386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Compute the shortest path to every</a:t>
            </a: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1836F2F3-2B80-3D24-15B1-3C262DF50BC7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892300" y="6215063"/>
            <a:ext cx="2339975" cy="4937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82"/>
              </a:lnSpc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other </a:t>
            </a:r>
            <a:r>
              <a:rPr sz="3200" spc="-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router.</a:t>
            </a:r>
          </a:p>
        </p:txBody>
      </p:sp>
      <p:sp>
        <p:nvSpPr>
          <p:cNvPr id="147470" name="object 15">
            <a:extLst>
              <a:ext uri="{FF2B5EF4-FFF2-40B4-BE49-F238E27FC236}">
                <a16:creationId xmlns:a16="http://schemas.microsoft.com/office/drawing/2014/main" id="{EEB0FB4F-5B00-1F08-87D1-060B8E69D1B7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144</a:t>
            </a:r>
          </a:p>
        </p:txBody>
      </p:sp>
    </p:spTree>
  </p:cSld>
  <p:clrMapOvr>
    <a:masterClrMapping/>
  </p:clrMapOvr>
  <p:transition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object 1">
            <a:extLst>
              <a:ext uri="{FF2B5EF4-FFF2-40B4-BE49-F238E27FC236}">
                <a16:creationId xmlns:a16="http://schemas.microsoft.com/office/drawing/2014/main" id="{9484D506-EB82-9C06-8377-6635544CC5C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41A55DD-6B5E-FB04-D131-062800D0A3A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6646863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Step 1 Information</a:t>
            </a:r>
            <a:r>
              <a:rPr sz="4300" spc="4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Sharing</a:t>
            </a:r>
          </a:p>
        </p:txBody>
      </p:sp>
      <p:sp>
        <p:nvSpPr>
          <p:cNvPr id="148484" name="object 4">
            <a:extLst>
              <a:ext uri="{FF2B5EF4-FFF2-40B4-BE49-F238E27FC236}">
                <a16:creationId xmlns:a16="http://schemas.microsoft.com/office/drawing/2014/main" id="{5E35070E-1D76-547A-415C-7203BAD7EF33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66817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The first step in link state routing is</a:t>
            </a:r>
          </a:p>
        </p:txBody>
      </p:sp>
      <p:sp>
        <p:nvSpPr>
          <p:cNvPr id="148485" name="object 5">
            <a:extLst>
              <a:ext uri="{FF2B5EF4-FFF2-40B4-BE49-F238E27FC236}">
                <a16:creationId xmlns:a16="http://schemas.microsoft.com/office/drawing/2014/main" id="{C4714367-D07E-106D-9809-34A425B6318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92300" y="2008188"/>
            <a:ext cx="37163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information sharing.</a:t>
            </a:r>
          </a:p>
        </p:txBody>
      </p:sp>
      <p:sp>
        <p:nvSpPr>
          <p:cNvPr id="148486" name="object 6">
            <a:extLst>
              <a:ext uri="{FF2B5EF4-FFF2-40B4-BE49-F238E27FC236}">
                <a16:creationId xmlns:a16="http://schemas.microsoft.com/office/drawing/2014/main" id="{725A2D89-6025-EE6C-C3ED-3B084088AA27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571750"/>
            <a:ext cx="7156450" cy="146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Each router sends its knowledge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about its neighborhood to every other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router in the internetwork.</a:t>
            </a:r>
          </a:p>
        </p:txBody>
      </p:sp>
      <p:sp>
        <p:nvSpPr>
          <p:cNvPr id="148487" name="object 8">
            <a:extLst>
              <a:ext uri="{FF2B5EF4-FFF2-40B4-BE49-F238E27FC236}">
                <a16:creationId xmlns:a16="http://schemas.microsoft.com/office/drawing/2014/main" id="{4D7916DE-5188-720D-5586-4EE3196EC382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145</a:t>
            </a:r>
          </a:p>
        </p:txBody>
      </p:sp>
    </p:spTree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object 1">
            <a:extLst>
              <a:ext uri="{FF2B5EF4-FFF2-40B4-BE49-F238E27FC236}">
                <a16:creationId xmlns:a16="http://schemas.microsoft.com/office/drawing/2014/main" id="{52D7F235-6B92-A4ED-BF86-219E928A34D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55B981C-971E-C208-DE64-221E0857A35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27013"/>
            <a:ext cx="6249988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Step 2 Measuring</a:t>
            </a:r>
            <a:r>
              <a:rPr sz="4300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Packet</a:t>
            </a:r>
          </a:p>
        </p:txBody>
      </p:sp>
      <p:sp>
        <p:nvSpPr>
          <p:cNvPr id="149508" name="object 4">
            <a:extLst>
              <a:ext uri="{FF2B5EF4-FFF2-40B4-BE49-F238E27FC236}">
                <a16:creationId xmlns:a16="http://schemas.microsoft.com/office/drawing/2014/main" id="{83DFBD98-B941-40FD-F07F-D91770B74C04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27175" y="882650"/>
            <a:ext cx="12747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Cost</a:t>
            </a:r>
          </a:p>
        </p:txBody>
      </p:sp>
      <p:sp>
        <p:nvSpPr>
          <p:cNvPr id="149509" name="object 5">
            <a:extLst>
              <a:ext uri="{FF2B5EF4-FFF2-40B4-BE49-F238E27FC236}">
                <a16:creationId xmlns:a16="http://schemas.microsoft.com/office/drawing/2014/main" id="{CD72AD01-8CDE-BB3E-0FAA-45C6D3991CA5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1439863"/>
            <a:ext cx="6873875" cy="69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Both distance vector and link state routing are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lowest cost algorithms.</a:t>
            </a:r>
          </a:p>
        </p:txBody>
      </p:sp>
      <p:sp>
        <p:nvSpPr>
          <p:cNvPr id="149510" name="object 6">
            <a:extLst>
              <a:ext uri="{FF2B5EF4-FFF2-40B4-BE49-F238E27FC236}">
                <a16:creationId xmlns:a16="http://schemas.microsoft.com/office/drawing/2014/main" id="{80554B33-7527-EA93-7ABD-DA3A53BD3522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125663"/>
            <a:ext cx="6613525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In distance vector routing, cost refers to hop</a:t>
            </a:r>
          </a:p>
        </p:txBody>
      </p:sp>
      <p:sp>
        <p:nvSpPr>
          <p:cNvPr id="149511" name="object 7">
            <a:extLst>
              <a:ext uri="{FF2B5EF4-FFF2-40B4-BE49-F238E27FC236}">
                <a16:creationId xmlns:a16="http://schemas.microsoft.com/office/drawing/2014/main" id="{213279D6-0996-2359-05AC-2A0F4262D369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892300" y="2430463"/>
            <a:ext cx="1016000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count.</a:t>
            </a:r>
          </a:p>
        </p:txBody>
      </p:sp>
      <p:sp>
        <p:nvSpPr>
          <p:cNvPr id="149512" name="object 8">
            <a:extLst>
              <a:ext uri="{FF2B5EF4-FFF2-40B4-BE49-F238E27FC236}">
                <a16:creationId xmlns:a16="http://schemas.microsoft.com/office/drawing/2014/main" id="{BDC60E2F-A8D5-5B64-5548-534EDC316E54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2811463"/>
            <a:ext cx="6786563" cy="100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In link state routing, cost is a weighted value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based on a variety of factors such as security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levels, traffic or the state of the link.</a:t>
            </a:r>
          </a:p>
        </p:txBody>
      </p:sp>
      <p:sp>
        <p:nvSpPr>
          <p:cNvPr id="149513" name="object 9">
            <a:extLst>
              <a:ext uri="{FF2B5EF4-FFF2-40B4-BE49-F238E27FC236}">
                <a16:creationId xmlns:a16="http://schemas.microsoft.com/office/drawing/2014/main" id="{DD8D9765-3F5F-0C1B-ECA9-9959E199CBC0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09725" y="3802063"/>
            <a:ext cx="6915150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The cost from router A to network 1, therefore,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CB999220-7240-DDE3-24D0-C93626B8951E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892300" y="4106863"/>
            <a:ext cx="7069138" cy="6969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788"/>
              </a:lnSpc>
              <a:buSzTx/>
              <a:buFontTx/>
              <a:buNone/>
              <a:defRPr/>
            </a:pP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might</a:t>
            </a:r>
            <a:r>
              <a:rPr sz="2500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be different</a:t>
            </a:r>
            <a:r>
              <a:rPr sz="2500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from</a:t>
            </a:r>
            <a:r>
              <a:rPr sz="2500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 cost</a:t>
            </a:r>
            <a:r>
              <a:rPr sz="2500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from</a:t>
            </a:r>
            <a:r>
              <a:rPr sz="2500" spc="-1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</a:t>
            </a:r>
            <a:r>
              <a:rPr sz="2500" spc="-13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 network</a:t>
            </a:r>
          </a:p>
          <a:p>
            <a:pPr eaLnBrk="0" fontAlgn="auto" hangingPunct="0">
              <a:lnSpc>
                <a:spcPts val="2400"/>
              </a:lnSpc>
              <a:buSzTx/>
              <a:buFontTx/>
              <a:buNone/>
              <a:defRPr/>
            </a:pP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2.</a:t>
            </a:r>
          </a:p>
        </p:txBody>
      </p:sp>
      <p:sp>
        <p:nvSpPr>
          <p:cNvPr id="149515" name="object 11">
            <a:extLst>
              <a:ext uri="{FF2B5EF4-FFF2-40B4-BE49-F238E27FC236}">
                <a16:creationId xmlns:a16="http://schemas.microsoft.com/office/drawing/2014/main" id="{917EADCF-D701-5F9D-B606-D42A86A77EAC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609725" y="4792663"/>
            <a:ext cx="68564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Cost is applied only by routers and not by any</a:t>
            </a:r>
          </a:p>
        </p:txBody>
      </p:sp>
      <p:sp>
        <p:nvSpPr>
          <p:cNvPr id="149516" name="object 12">
            <a:extLst>
              <a:ext uri="{FF2B5EF4-FFF2-40B4-BE49-F238E27FC236}">
                <a16:creationId xmlns:a16="http://schemas.microsoft.com/office/drawing/2014/main" id="{DF43D33A-37A1-A397-E45D-9D32054EA511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892300" y="5097463"/>
            <a:ext cx="4052888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other stations on a network.</a:t>
            </a:r>
          </a:p>
        </p:txBody>
      </p:sp>
      <p:sp>
        <p:nvSpPr>
          <p:cNvPr id="149517" name="object 13">
            <a:extLst>
              <a:ext uri="{FF2B5EF4-FFF2-40B4-BE49-F238E27FC236}">
                <a16:creationId xmlns:a16="http://schemas.microsoft.com/office/drawing/2014/main" id="{6815B20B-53DD-48E8-45FF-AD8A3FB6A54B}"/>
              </a:ext>
            </a:extLst>
          </p:cNvPr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609725" y="5480050"/>
            <a:ext cx="7085013" cy="100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In determining a route, the cost of a hop is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applied to each packet as it leaves a router and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enters a network.</a:t>
            </a:r>
          </a:p>
        </p:txBody>
      </p:sp>
      <p:sp>
        <p:nvSpPr>
          <p:cNvPr id="149518" name="object 15">
            <a:extLst>
              <a:ext uri="{FF2B5EF4-FFF2-40B4-BE49-F238E27FC236}">
                <a16:creationId xmlns:a16="http://schemas.microsoft.com/office/drawing/2014/main" id="{D99B0BE5-64A2-D8B7-DFE8-05134BA2F487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146</a:t>
            </a:r>
          </a:p>
        </p:txBody>
      </p:sp>
    </p:spTree>
  </p:cSld>
  <p:clrMapOvr>
    <a:masterClrMapping/>
  </p:clrMapOvr>
  <p:transition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object 1">
            <a:extLst>
              <a:ext uri="{FF2B5EF4-FFF2-40B4-BE49-F238E27FC236}">
                <a16:creationId xmlns:a16="http://schemas.microsoft.com/office/drawing/2014/main" id="{D8DD6E4E-ED21-5F49-617A-4B426BE4797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10A0EEC-7932-737F-DB01-3A153127522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5976938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Cost in</a:t>
            </a:r>
            <a:r>
              <a:rPr sz="43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link state</a:t>
            </a:r>
            <a:r>
              <a:rPr sz="4300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routing</a:t>
            </a:r>
          </a:p>
        </p:txBody>
      </p:sp>
      <p:sp>
        <p:nvSpPr>
          <p:cNvPr id="150532" name="object 5">
            <a:extLst>
              <a:ext uri="{FF2B5EF4-FFF2-40B4-BE49-F238E27FC236}">
                <a16:creationId xmlns:a16="http://schemas.microsoft.com/office/drawing/2014/main" id="{878677D6-133E-0EC0-3DF9-7B09F694C1F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147</a:t>
            </a:r>
          </a:p>
        </p:txBody>
      </p:sp>
    </p:spTree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object 1">
            <a:extLst>
              <a:ext uri="{FF2B5EF4-FFF2-40B4-BE49-F238E27FC236}">
                <a16:creationId xmlns:a16="http://schemas.microsoft.com/office/drawing/2014/main" id="{EE934ED0-9889-E068-A27F-EFE2F9B4461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7DCE3E0-2090-9B27-0DCF-1BEF7D8C170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2388"/>
            <a:ext cx="6124575" cy="13033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Step 3 Building</a:t>
            </a:r>
            <a:r>
              <a:rPr sz="43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link state</a:t>
            </a:r>
          </a:p>
          <a:p>
            <a:pPr eaLnBrk="0" fontAlgn="auto" hangingPunct="0">
              <a:lnSpc>
                <a:spcPts val="4802"/>
              </a:lnSpc>
              <a:spcBef>
                <a:spcPts val="358"/>
              </a:spcBef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packet</a:t>
            </a:r>
          </a:p>
        </p:txBody>
      </p:sp>
      <p:sp>
        <p:nvSpPr>
          <p:cNvPr id="151556" name="object 4">
            <a:extLst>
              <a:ext uri="{FF2B5EF4-FFF2-40B4-BE49-F238E27FC236}">
                <a16:creationId xmlns:a16="http://schemas.microsoft.com/office/drawing/2014/main" id="{6A0EF24A-C76F-D265-6D0C-F5702259180E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7335838" cy="146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When a router floods the network with</a:t>
            </a:r>
          </a:p>
          <a:p>
            <a:pPr eaLnBrk="1" hangingPunct="1">
              <a:lnSpc>
                <a:spcPts val="3575"/>
              </a:lnSpc>
              <a:spcBef>
                <a:spcPts val="213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information about its neighbourhood, it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is said to be advertising.</a:t>
            </a:r>
          </a:p>
        </p:txBody>
      </p:sp>
      <p:sp>
        <p:nvSpPr>
          <p:cNvPr id="151557" name="object 5">
            <a:extLst>
              <a:ext uri="{FF2B5EF4-FFF2-40B4-BE49-F238E27FC236}">
                <a16:creationId xmlns:a16="http://schemas.microsoft.com/office/drawing/2014/main" id="{824ABB40-681E-6725-6154-38F188CFDFD4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059113"/>
            <a:ext cx="7178675" cy="146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In link state routing, a small packet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containing routing information sent by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the router to all other routers is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2531C90F-3A5F-177A-08EB-E660D252BE5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92300" y="4522788"/>
            <a:ext cx="6784975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referred</a:t>
            </a:r>
            <a:r>
              <a:rPr sz="32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as</a:t>
            </a:r>
            <a:r>
              <a:rPr sz="32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Link-State</a:t>
            </a:r>
            <a:r>
              <a:rPr sz="3200" b="1" spc="-3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Packet(LSP).</a:t>
            </a:r>
          </a:p>
        </p:txBody>
      </p:sp>
      <p:sp>
        <p:nvSpPr>
          <p:cNvPr id="151559" name="object 8">
            <a:extLst>
              <a:ext uri="{FF2B5EF4-FFF2-40B4-BE49-F238E27FC236}">
                <a16:creationId xmlns:a16="http://schemas.microsoft.com/office/drawing/2014/main" id="{96CCE472-D5F9-B845-949B-DFAA39A5F7C9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148</a:t>
            </a:r>
          </a:p>
        </p:txBody>
      </p:sp>
    </p:spTree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object 1">
            <a:extLst>
              <a:ext uri="{FF2B5EF4-FFF2-40B4-BE49-F238E27FC236}">
                <a16:creationId xmlns:a16="http://schemas.microsoft.com/office/drawing/2014/main" id="{73530B79-BACF-225E-2DB1-0B2C8D939D5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A6FF490-F650-9AA2-0AEA-179446B1BEC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6280150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Link State</a:t>
            </a:r>
            <a:r>
              <a:rPr sz="43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Packet Format</a:t>
            </a:r>
          </a:p>
        </p:txBody>
      </p:sp>
      <p:sp>
        <p:nvSpPr>
          <p:cNvPr id="152580" name="object 4">
            <a:extLst>
              <a:ext uri="{FF2B5EF4-FFF2-40B4-BE49-F238E27FC236}">
                <a16:creationId xmlns:a16="http://schemas.microsoft.com/office/drawing/2014/main" id="{01FCC142-5CF3-D9E8-5C94-20F51E816C53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6753225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206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Link- State Packet contains 4 fields</a:t>
            </a:r>
          </a:p>
          <a:p>
            <a:pPr eaLnBrk="1" hangingPunct="1">
              <a:lnSpc>
                <a:spcPts val="3113"/>
              </a:lnSpc>
              <a:spcBef>
                <a:spcPts val="888"/>
              </a:spcBef>
            </a:pPr>
            <a:r>
              <a:rPr lang="ru-RU" altLang="en-US" sz="2800">
                <a:solidFill>
                  <a:srgbClr val="3891A7"/>
                </a:solidFill>
                <a:latin typeface="Wingdings" panose="05000000000000000000" pitchFamily="2" charset="2"/>
              </a:rPr>
              <a:t></a:t>
            </a:r>
            <a:r>
              <a:rPr lang="ru-RU" altLang="en-US" sz="28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The ID of the advertiser</a:t>
            </a:r>
          </a:p>
        </p:txBody>
      </p:sp>
      <p:sp>
        <p:nvSpPr>
          <p:cNvPr id="152581" name="object 5">
            <a:extLst>
              <a:ext uri="{FF2B5EF4-FFF2-40B4-BE49-F238E27FC236}">
                <a16:creationId xmlns:a16="http://schemas.microsoft.com/office/drawing/2014/main" id="{BD09CF6C-54D2-C79E-99EE-0F243762D069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30400" y="2586038"/>
            <a:ext cx="5694363" cy="93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800">
                <a:solidFill>
                  <a:srgbClr val="3891A7"/>
                </a:solidFill>
                <a:latin typeface="Wingdings" panose="05000000000000000000" pitchFamily="2" charset="2"/>
              </a:rPr>
              <a:t>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The ID of the destination network</a:t>
            </a:r>
          </a:p>
          <a:p>
            <a:pPr eaLnBrk="1" hangingPunct="1">
              <a:lnSpc>
                <a:spcPts val="3113"/>
              </a:lnSpc>
              <a:spcBef>
                <a:spcPts val="875"/>
              </a:spcBef>
            </a:pPr>
            <a:r>
              <a:rPr lang="ru-RU" altLang="en-US" sz="2800">
                <a:solidFill>
                  <a:srgbClr val="3891A7"/>
                </a:solidFill>
                <a:latin typeface="Wingdings" panose="05000000000000000000" pitchFamily="2" charset="2"/>
              </a:rPr>
              <a:t>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The cost</a:t>
            </a:r>
          </a:p>
        </p:txBody>
      </p:sp>
      <p:sp>
        <p:nvSpPr>
          <p:cNvPr id="152582" name="object 6">
            <a:extLst>
              <a:ext uri="{FF2B5EF4-FFF2-40B4-BE49-F238E27FC236}">
                <a16:creationId xmlns:a16="http://schemas.microsoft.com/office/drawing/2014/main" id="{BC4E54FF-8DE5-E378-D8B2-A5EE4A80EF6F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930400" y="3590925"/>
            <a:ext cx="504507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800">
                <a:solidFill>
                  <a:srgbClr val="3891A7"/>
                </a:solidFill>
                <a:latin typeface="Wingdings" panose="05000000000000000000" pitchFamily="2" charset="2"/>
              </a:rPr>
              <a:t>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The ID of the neighbor router</a:t>
            </a:r>
          </a:p>
        </p:txBody>
      </p:sp>
      <p:sp>
        <p:nvSpPr>
          <p:cNvPr id="152583" name="object 8">
            <a:extLst>
              <a:ext uri="{FF2B5EF4-FFF2-40B4-BE49-F238E27FC236}">
                <a16:creationId xmlns:a16="http://schemas.microsoft.com/office/drawing/2014/main" id="{C1BCE132-92C0-4878-EA0C-E3B9C4543ED3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149</a:t>
            </a:r>
          </a:p>
        </p:txBody>
      </p:sp>
    </p:spTree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object 1">
            <a:extLst>
              <a:ext uri="{FF2B5EF4-FFF2-40B4-BE49-F238E27FC236}">
                <a16:creationId xmlns:a16="http://schemas.microsoft.com/office/drawing/2014/main" id="{4F1E9D13-A83E-54B3-0A18-B29E9C474AF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8459448-2BB5-366E-3125-96D7A8B674D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6280150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Link State</a:t>
            </a:r>
            <a:r>
              <a:rPr sz="43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Packet Format</a:t>
            </a:r>
          </a:p>
        </p:txBody>
      </p:sp>
      <p:sp>
        <p:nvSpPr>
          <p:cNvPr id="153604" name="object 5">
            <a:extLst>
              <a:ext uri="{FF2B5EF4-FFF2-40B4-BE49-F238E27FC236}">
                <a16:creationId xmlns:a16="http://schemas.microsoft.com/office/drawing/2014/main" id="{04520339-AADF-B022-A288-42BB455418CB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150</a:t>
            </a:r>
          </a:p>
        </p:txBody>
      </p:sp>
    </p:spTree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object 1">
            <a:extLst>
              <a:ext uri="{FF2B5EF4-FFF2-40B4-BE49-F238E27FC236}">
                <a16:creationId xmlns:a16="http://schemas.microsoft.com/office/drawing/2014/main" id="{E80322FE-35F9-AA0F-9863-141C293D330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4627" name="object 3">
            <a:extLst>
              <a:ext uri="{FF2B5EF4-FFF2-40B4-BE49-F238E27FC236}">
                <a16:creationId xmlns:a16="http://schemas.microsoft.com/office/drawing/2014/main" id="{1ED474B5-EF97-47AE-4862-4EA0E402CB14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59150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Step 4: Flooding of LSP</a:t>
            </a:r>
          </a:p>
        </p:txBody>
      </p:sp>
      <p:sp>
        <p:nvSpPr>
          <p:cNvPr id="154628" name="object 5">
            <a:extLst>
              <a:ext uri="{FF2B5EF4-FFF2-40B4-BE49-F238E27FC236}">
                <a16:creationId xmlns:a16="http://schemas.microsoft.com/office/drawing/2014/main" id="{2BBC9E5B-C273-A729-98F3-2104D770D1A6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151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object 1">
            <a:extLst>
              <a:ext uri="{FF2B5EF4-FFF2-40B4-BE49-F238E27FC236}">
                <a16:creationId xmlns:a16="http://schemas.microsoft.com/office/drawing/2014/main" id="{CA1A0354-5A0A-17E0-D742-A34AA75FFE6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0055D62-6698-CF6C-256A-1F3B0701B92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85750"/>
            <a:ext cx="5637213" cy="11858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Disadvantages</a:t>
            </a:r>
            <a:r>
              <a:rPr sz="39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of</a:t>
            </a:r>
            <a:r>
              <a:rPr sz="3900" spc="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Packet</a:t>
            </a:r>
          </a:p>
          <a:p>
            <a:pPr eaLnBrk="0" fontAlgn="auto" hangingPunct="0">
              <a:lnSpc>
                <a:spcPts val="4357"/>
              </a:lnSpc>
              <a:spcBef>
                <a:spcPts val="272"/>
              </a:spcBef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Switching</a:t>
            </a:r>
          </a:p>
        </p:txBody>
      </p:sp>
      <p:sp>
        <p:nvSpPr>
          <p:cNvPr id="17412" name="object 4">
            <a:extLst>
              <a:ext uri="{FF2B5EF4-FFF2-40B4-BE49-F238E27FC236}">
                <a16:creationId xmlns:a16="http://schemas.microsoft.com/office/drawing/2014/main" id="{46336FED-6AF6-A529-9A0B-211CFEDE88D5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73213"/>
            <a:ext cx="73850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 Switching don’t give packets in order, whereas Circuit</a:t>
            </a:r>
          </a:p>
          <a:p>
            <a:pPr eaLnBrk="1" hangingPunct="1">
              <a:lnSpc>
                <a:spcPts val="2425"/>
              </a:lnSpc>
              <a:spcBef>
                <a:spcPts val="1038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Switching provides ordered delivery of packets because all</a:t>
            </a:r>
          </a:p>
          <a:p>
            <a:pPr eaLnBrk="1" hangingPunct="1">
              <a:lnSpc>
                <a:spcPts val="2425"/>
              </a:lnSpc>
              <a:spcBef>
                <a:spcPts val="1000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packets follow the same path.</a:t>
            </a:r>
          </a:p>
        </p:txBody>
      </p:sp>
      <p:sp>
        <p:nvSpPr>
          <p:cNvPr id="17413" name="object 5">
            <a:extLst>
              <a:ext uri="{FF2B5EF4-FFF2-40B4-BE49-F238E27FC236}">
                <a16:creationId xmlns:a16="http://schemas.microsoft.com/office/drawing/2014/main" id="{C44745D9-94C5-3DB8-D9C9-614D8BEB7EE7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2957513"/>
            <a:ext cx="7386638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Since the packets are unordered, we need to provide sequence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AAC19D2-237A-C954-FB23-2AFD75E706E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92300" y="3392488"/>
            <a:ext cx="2851150" cy="3476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1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numbers</a:t>
            </a:r>
            <a:r>
              <a:rPr sz="2200" spc="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 each</a:t>
            </a:r>
            <a:r>
              <a:rPr sz="22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packet.</a:t>
            </a:r>
          </a:p>
        </p:txBody>
      </p:sp>
      <p:sp>
        <p:nvSpPr>
          <p:cNvPr id="17415" name="object 7">
            <a:extLst>
              <a:ext uri="{FF2B5EF4-FFF2-40B4-BE49-F238E27FC236}">
                <a16:creationId xmlns:a16="http://schemas.microsoft.com/office/drawing/2014/main" id="{BE710319-D3B0-4706-67E1-D89A7D45802C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3905250"/>
            <a:ext cx="738505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Complexity is more at each node because of the facility to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85F7E3AE-B890-09B8-6347-A6FC2337DD8A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92300" y="4341813"/>
            <a:ext cx="2505075" cy="3476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1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follow multiple</a:t>
            </a:r>
            <a:r>
              <a:rPr sz="2200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path.</a:t>
            </a:r>
          </a:p>
        </p:txBody>
      </p:sp>
      <p:sp>
        <p:nvSpPr>
          <p:cNvPr id="17417" name="object 9">
            <a:extLst>
              <a:ext uri="{FF2B5EF4-FFF2-40B4-BE49-F238E27FC236}">
                <a16:creationId xmlns:a16="http://schemas.microsoft.com/office/drawing/2014/main" id="{422AB688-5716-A9E4-66E4-D2E611699590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09725" y="4852988"/>
            <a:ext cx="5927725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delay is more because of rerouting.</a:t>
            </a:r>
          </a:p>
        </p:txBody>
      </p:sp>
      <p:sp>
        <p:nvSpPr>
          <p:cNvPr id="17418" name="object 10">
            <a:extLst>
              <a:ext uri="{FF2B5EF4-FFF2-40B4-BE49-F238E27FC236}">
                <a16:creationId xmlns:a16="http://schemas.microsoft.com/office/drawing/2014/main" id="{0D6B5D52-7BC7-5095-515C-29E89C171270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609725" y="5365750"/>
            <a:ext cx="738822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 Switching is beneficial only for small messages, but</a:t>
            </a: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71C5C603-535B-C286-CE06-A68AA4565F3E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892300" y="5800725"/>
            <a:ext cx="6781800" cy="3476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1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for bursty data (large</a:t>
            </a:r>
            <a:r>
              <a:rPr sz="22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messages)</a:t>
            </a:r>
            <a:r>
              <a:rPr sz="2200" spc="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Circuit</a:t>
            </a:r>
            <a:r>
              <a:rPr sz="22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Switching is </a:t>
            </a:r>
            <a:r>
              <a:rPr sz="22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better.</a:t>
            </a:r>
          </a:p>
        </p:txBody>
      </p:sp>
    </p:spTree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object 1">
            <a:extLst>
              <a:ext uri="{FF2B5EF4-FFF2-40B4-BE49-F238E27FC236}">
                <a16:creationId xmlns:a16="http://schemas.microsoft.com/office/drawing/2014/main" id="{8CEE5E79-A51E-0BB2-267B-1645FE1C1F9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5651" name="object 3">
            <a:extLst>
              <a:ext uri="{FF2B5EF4-FFF2-40B4-BE49-F238E27FC236}">
                <a16:creationId xmlns:a16="http://schemas.microsoft.com/office/drawing/2014/main" id="{677729E1-43AE-C8DF-8E98-D2E3CFB46CB9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59150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Step 4: Flooding of LSP</a:t>
            </a:r>
          </a:p>
        </p:txBody>
      </p:sp>
      <p:sp>
        <p:nvSpPr>
          <p:cNvPr id="155652" name="object 4">
            <a:extLst>
              <a:ext uri="{FF2B5EF4-FFF2-40B4-BE49-F238E27FC236}">
                <a16:creationId xmlns:a16="http://schemas.microsoft.com/office/drawing/2014/main" id="{7C9CDACF-82BC-DFCA-5AB7-FAD007C8FE73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471613"/>
            <a:ext cx="7362825" cy="408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After creating LSP, every router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forwards it to each and every other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router in the internet.</a:t>
            </a:r>
          </a:p>
          <a:p>
            <a:pPr eaLnBrk="1" hangingPunct="1">
              <a:lnSpc>
                <a:spcPts val="3575"/>
              </a:lnSpc>
              <a:spcBef>
                <a:spcPts val="475"/>
              </a:spcBef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Link State Database – With the help of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the information in the every LSP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packet, which is received by every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router and it creates a common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database to all routers is referred as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Link State Database.</a:t>
            </a:r>
          </a:p>
        </p:txBody>
      </p:sp>
      <p:sp>
        <p:nvSpPr>
          <p:cNvPr id="155653" name="object 5">
            <a:extLst>
              <a:ext uri="{FF2B5EF4-FFF2-40B4-BE49-F238E27FC236}">
                <a16:creationId xmlns:a16="http://schemas.microsoft.com/office/drawing/2014/main" id="{C76FAF96-780A-DDCC-DBBD-5175DB2E084B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5878513"/>
            <a:ext cx="6954838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Every router stores this database on</a:t>
            </a:r>
            <a:r>
              <a:rPr lang="en-US" altLang="en-US" sz="32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its disk, and uses it for routing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packets.</a:t>
            </a:r>
          </a:p>
        </p:txBody>
      </p:sp>
      <p:sp>
        <p:nvSpPr>
          <p:cNvPr id="155654" name="object 7">
            <a:extLst>
              <a:ext uri="{FF2B5EF4-FFF2-40B4-BE49-F238E27FC236}">
                <a16:creationId xmlns:a16="http://schemas.microsoft.com/office/drawing/2014/main" id="{F55A3EC9-4D27-89F0-9571-300F35648759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152</a:t>
            </a:r>
          </a:p>
        </p:txBody>
      </p:sp>
    </p:spTree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object 1">
            <a:extLst>
              <a:ext uri="{FF2B5EF4-FFF2-40B4-BE49-F238E27FC236}">
                <a16:creationId xmlns:a16="http://schemas.microsoft.com/office/drawing/2014/main" id="{AD6B9B6A-CA75-C107-3F4E-05F309C34E0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67D6231-2BB6-B046-32BB-4D4D5BEA0AC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35075" y="555625"/>
            <a:ext cx="5067300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Link State</a:t>
            </a:r>
            <a:r>
              <a:rPr sz="43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Database</a:t>
            </a:r>
          </a:p>
        </p:txBody>
      </p:sp>
      <p:sp>
        <p:nvSpPr>
          <p:cNvPr id="156676" name="object 5">
            <a:extLst>
              <a:ext uri="{FF2B5EF4-FFF2-40B4-BE49-F238E27FC236}">
                <a16:creationId xmlns:a16="http://schemas.microsoft.com/office/drawing/2014/main" id="{3673858E-1C68-2D7B-986D-4F5E401ADE64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153</a:t>
            </a:r>
          </a:p>
        </p:txBody>
      </p:sp>
    </p:spTree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object 1">
            <a:extLst>
              <a:ext uri="{FF2B5EF4-FFF2-40B4-BE49-F238E27FC236}">
                <a16:creationId xmlns:a16="http://schemas.microsoft.com/office/drawing/2014/main" id="{EF4BAEF9-6794-C1EE-9F23-F110BB98EC8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7699" name="object 3">
            <a:extLst>
              <a:ext uri="{FF2B5EF4-FFF2-40B4-BE49-F238E27FC236}">
                <a16:creationId xmlns:a16="http://schemas.microsoft.com/office/drawing/2014/main" id="{62957F2D-7B34-9EC7-9074-96122438CBB4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285750"/>
            <a:ext cx="7442200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80963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>
                <a:solidFill>
                  <a:srgbClr val="572314"/>
                </a:solidFill>
                <a:latin typeface="Arial" panose="020B0604020202020204" pitchFamily="34" charset="0"/>
              </a:rPr>
              <a:t>Step 5: Computing shortest path</a:t>
            </a:r>
          </a:p>
          <a:p>
            <a:pPr eaLnBrk="1" hangingPunct="1">
              <a:lnSpc>
                <a:spcPts val="4350"/>
              </a:lnSpc>
              <a:spcBef>
                <a:spcPts val="263"/>
              </a:spcBef>
            </a:pPr>
            <a:r>
              <a:rPr lang="ru-RU" altLang="en-US" sz="3900">
                <a:solidFill>
                  <a:srgbClr val="572314"/>
                </a:solidFill>
                <a:latin typeface="Arial" panose="020B0604020202020204" pitchFamily="34" charset="0"/>
              </a:rPr>
              <a:t>tree</a:t>
            </a:r>
          </a:p>
          <a:p>
            <a:pPr eaLnBrk="1" hangingPunct="1">
              <a:lnSpc>
                <a:spcPts val="3575"/>
              </a:lnSpc>
              <a:spcBef>
                <a:spcPts val="675"/>
              </a:spcBef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Once the link state database has been</a:t>
            </a:r>
          </a:p>
          <a:p>
            <a:pPr eaLnBrk="1" hangingPunct="1">
              <a:lnSpc>
                <a:spcPts val="3575"/>
              </a:lnSpc>
              <a:spcBef>
                <a:spcPts val="213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created, each router applies an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FEEFD452-AA0C-F2C7-B907-87775CC0488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92300" y="2495550"/>
            <a:ext cx="7099300" cy="9810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algorithm called Dijkstra</a:t>
            </a:r>
            <a:r>
              <a:rPr sz="3200" spc="-3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algorithm to</a:t>
            </a:r>
          </a:p>
          <a:p>
            <a:pPr eaLnBrk="0" fontAlgn="auto" hangingPunct="0">
              <a:lnSpc>
                <a:spcPts val="3579"/>
              </a:lnSpc>
              <a:spcBef>
                <a:spcPts val="210"/>
              </a:spcBef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it,</a:t>
            </a:r>
            <a:r>
              <a:rPr sz="32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in</a:t>
            </a:r>
            <a:r>
              <a:rPr sz="32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order</a:t>
            </a:r>
            <a:r>
              <a:rPr sz="32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 calculate</a:t>
            </a:r>
            <a:r>
              <a:rPr sz="32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its routing</a:t>
            </a:r>
            <a:r>
              <a:rPr sz="32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table.</a:t>
            </a:r>
          </a:p>
        </p:txBody>
      </p:sp>
      <p:sp>
        <p:nvSpPr>
          <p:cNvPr id="157701" name="object 6">
            <a:extLst>
              <a:ext uri="{FF2B5EF4-FFF2-40B4-BE49-F238E27FC236}">
                <a16:creationId xmlns:a16="http://schemas.microsoft.com/office/drawing/2014/main" id="{EB944EB0-E7F9-0667-AE48-09FCBEFFCEB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154</a:t>
            </a:r>
          </a:p>
        </p:txBody>
      </p:sp>
    </p:spTree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object 1">
            <a:extLst>
              <a:ext uri="{FF2B5EF4-FFF2-40B4-BE49-F238E27FC236}">
                <a16:creationId xmlns:a16="http://schemas.microsoft.com/office/drawing/2014/main" id="{9BA877E4-A331-3206-B3FE-58486663060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806805B-38A5-7F17-5867-712E6C7F1F9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5492750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Shortest</a:t>
            </a:r>
            <a:r>
              <a:rPr sz="4300" spc="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Path Routing</a:t>
            </a:r>
          </a:p>
        </p:txBody>
      </p:sp>
      <p:sp>
        <p:nvSpPr>
          <p:cNvPr id="158724" name="object 4">
            <a:extLst>
              <a:ext uri="{FF2B5EF4-FFF2-40B4-BE49-F238E27FC236}">
                <a16:creationId xmlns:a16="http://schemas.microsoft.com/office/drawing/2014/main" id="{029B0CF9-88D5-1860-1613-87A13A39F795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7383463" cy="146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2 algorithms for computing the</a:t>
            </a:r>
          </a:p>
          <a:p>
            <a:pPr eaLnBrk="1" hangingPunct="1">
              <a:lnSpc>
                <a:spcPts val="3575"/>
              </a:lnSpc>
              <a:spcBef>
                <a:spcPts val="213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shorstest path between two nodes of a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graph are known.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7792188D-8741-B4BD-7D15-7B9B3E45B172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609725" y="3059113"/>
            <a:ext cx="4090988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255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1.</a:t>
            </a:r>
            <a:r>
              <a:rPr sz="2550" spc="12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Dijkstra’s algorithm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224E28E4-5D06-C946-EED1-E07259E3909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609725" y="3624263"/>
            <a:ext cx="4886325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255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2.</a:t>
            </a:r>
            <a:r>
              <a:rPr sz="2550" spc="12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Bellman-Ford</a:t>
            </a:r>
            <a:r>
              <a:rPr sz="3200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algorithm</a:t>
            </a:r>
          </a:p>
        </p:txBody>
      </p:sp>
      <p:sp>
        <p:nvSpPr>
          <p:cNvPr id="158727" name="object 8">
            <a:extLst>
              <a:ext uri="{FF2B5EF4-FFF2-40B4-BE49-F238E27FC236}">
                <a16:creationId xmlns:a16="http://schemas.microsoft.com/office/drawing/2014/main" id="{F7F13C7D-C98F-410A-5A3C-88E8E41D6C1A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155</a:t>
            </a:r>
          </a:p>
        </p:txBody>
      </p:sp>
    </p:spTree>
  </p:cSld>
  <p:clrMapOvr>
    <a:masterClrMapping/>
  </p:clrMapOvr>
  <p:transition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object 1">
            <a:extLst>
              <a:ext uri="{FF2B5EF4-FFF2-40B4-BE49-F238E27FC236}">
                <a16:creationId xmlns:a16="http://schemas.microsoft.com/office/drawing/2014/main" id="{697F28D7-7B90-8657-8B16-BA5D2759107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9747" name="object 3">
            <a:extLst>
              <a:ext uri="{FF2B5EF4-FFF2-40B4-BE49-F238E27FC236}">
                <a16:creationId xmlns:a16="http://schemas.microsoft.com/office/drawing/2014/main" id="{BB89C49F-19BD-AFD9-B7C7-A9DF01312E74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139700"/>
            <a:ext cx="7469188" cy="420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80963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>
                <a:solidFill>
                  <a:srgbClr val="572314"/>
                </a:solidFill>
                <a:latin typeface="Arial" panose="020B0604020202020204" pitchFamily="34" charset="0"/>
              </a:rPr>
              <a:t>Calculation of Shortest Path</a:t>
            </a:r>
          </a:p>
          <a:p>
            <a:pPr eaLnBrk="1" hangingPunct="1">
              <a:lnSpc>
                <a:spcPts val="2763"/>
              </a:lnSpc>
              <a:spcBef>
                <a:spcPts val="438"/>
              </a:spcBef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find shortest path, each node need to run the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famous </a:t>
            </a:r>
            <a:r>
              <a:rPr lang="ru-RU" altLang="en-US" sz="25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Dijkstra algorithm</a:t>
            </a: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This famous algorithm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the following steps:</a:t>
            </a:r>
          </a:p>
          <a:p>
            <a:pPr eaLnBrk="1" hangingPunct="1">
              <a:lnSpc>
                <a:spcPts val="2763"/>
              </a:lnSpc>
              <a:spcBef>
                <a:spcPts val="225"/>
              </a:spcBef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Step-1: </a:t>
            </a: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node is taken and chosen as a root node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tree, this creates the tree with a single node, and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now set the total cost of each node to some value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the information in Link State Database</a:t>
            </a:r>
          </a:p>
          <a:p>
            <a:pPr eaLnBrk="1" hangingPunct="1">
              <a:lnSpc>
                <a:spcPts val="2763"/>
              </a:lnSpc>
              <a:spcBef>
                <a:spcPts val="225"/>
              </a:spcBef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Step-2: </a:t>
            </a: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Now the node selects one node, among all the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nodes not in the tree like structure, which is nearest to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root, and adds this to the tree.The shape of the tree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gets changed .</a:t>
            </a:r>
          </a:p>
        </p:txBody>
      </p:sp>
      <p:sp>
        <p:nvSpPr>
          <p:cNvPr id="159748" name="object 4">
            <a:extLst>
              <a:ext uri="{FF2B5EF4-FFF2-40B4-BE49-F238E27FC236}">
                <a16:creationId xmlns:a16="http://schemas.microsoft.com/office/drawing/2014/main" id="{CA14B9DB-323A-5E1E-4EEB-34C47ACB4D2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4337050"/>
            <a:ext cx="7385050" cy="99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63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Step-3: </a:t>
            </a: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this node is added to the tree, the cost of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the nodes not in the tree needs to be updated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because the paths may have been changed.</a:t>
            </a:r>
          </a:p>
        </p:txBody>
      </p:sp>
      <p:sp>
        <p:nvSpPr>
          <p:cNvPr id="159749" name="object 5">
            <a:extLst>
              <a:ext uri="{FF2B5EF4-FFF2-40B4-BE49-F238E27FC236}">
                <a16:creationId xmlns:a16="http://schemas.microsoft.com/office/drawing/2014/main" id="{491001D6-D68F-A1F4-B2DD-CD7107376792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12900" y="6022975"/>
            <a:ext cx="7383463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63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Step-4: </a:t>
            </a: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node repeats the Step 2. and Step 3. until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1BE8688E-8EAE-933A-16EA-23FB1C96A19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92300" y="5634038"/>
            <a:ext cx="4416425" cy="3889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764"/>
              </a:lnSpc>
              <a:buSzTx/>
              <a:buFontTx/>
              <a:buNone/>
              <a:defRPr/>
            </a:pP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all</a:t>
            </a:r>
            <a:r>
              <a:rPr sz="25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sz="2500" spc="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nodes are</a:t>
            </a:r>
            <a:r>
              <a:rPr sz="2500" spc="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added</a:t>
            </a:r>
            <a:r>
              <a:rPr sz="2500" spc="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 the tree</a:t>
            </a:r>
          </a:p>
        </p:txBody>
      </p:sp>
      <p:sp>
        <p:nvSpPr>
          <p:cNvPr id="159751" name="object 8">
            <a:extLst>
              <a:ext uri="{FF2B5EF4-FFF2-40B4-BE49-F238E27FC236}">
                <a16:creationId xmlns:a16="http://schemas.microsoft.com/office/drawing/2014/main" id="{107454CF-2378-FDC6-6BB1-84BAA4577E8B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156</a:t>
            </a:r>
          </a:p>
        </p:txBody>
      </p:sp>
    </p:spTree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object 1">
            <a:extLst>
              <a:ext uri="{FF2B5EF4-FFF2-40B4-BE49-F238E27FC236}">
                <a16:creationId xmlns:a16="http://schemas.microsoft.com/office/drawing/2014/main" id="{452073A4-B956-CBD5-9BEE-72A4B4F97D3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0771" name="object 3">
            <a:extLst>
              <a:ext uri="{FF2B5EF4-FFF2-40B4-BE49-F238E27FC236}">
                <a16:creationId xmlns:a16="http://schemas.microsoft.com/office/drawing/2014/main" id="{4BFF786B-C2FD-87BA-B62A-A4232DE6B905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2274888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Example</a:t>
            </a:r>
          </a:p>
        </p:txBody>
      </p:sp>
      <p:sp>
        <p:nvSpPr>
          <p:cNvPr id="160772" name="object 5">
            <a:extLst>
              <a:ext uri="{FF2B5EF4-FFF2-40B4-BE49-F238E27FC236}">
                <a16:creationId xmlns:a16="http://schemas.microsoft.com/office/drawing/2014/main" id="{70CFD77D-8416-FDE4-DB87-FAEFD500F361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157</a:t>
            </a:r>
          </a:p>
        </p:txBody>
      </p:sp>
    </p:spTree>
  </p:cSld>
  <p:clrMapOvr>
    <a:masterClrMapping/>
  </p:clrMapOvr>
  <p:transition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object 1">
            <a:extLst>
              <a:ext uri="{FF2B5EF4-FFF2-40B4-BE49-F238E27FC236}">
                <a16:creationId xmlns:a16="http://schemas.microsoft.com/office/drawing/2014/main" id="{BF9213BF-96B3-DD76-A89A-A847483F95E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1795" name="object 4">
            <a:extLst>
              <a:ext uri="{FF2B5EF4-FFF2-40B4-BE49-F238E27FC236}">
                <a16:creationId xmlns:a16="http://schemas.microsoft.com/office/drawing/2014/main" id="{6BE4315D-16B3-81A4-3EF1-E078813462CD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158</a:t>
            </a:r>
          </a:p>
        </p:txBody>
      </p:sp>
    </p:spTree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object 1">
            <a:extLst>
              <a:ext uri="{FF2B5EF4-FFF2-40B4-BE49-F238E27FC236}">
                <a16:creationId xmlns:a16="http://schemas.microsoft.com/office/drawing/2014/main" id="{6B67E267-57CF-F9ED-2BA3-D7191069900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2819" name="object 4">
            <a:extLst>
              <a:ext uri="{FF2B5EF4-FFF2-40B4-BE49-F238E27FC236}">
                <a16:creationId xmlns:a16="http://schemas.microsoft.com/office/drawing/2014/main" id="{AC6893D6-9159-A030-9EBB-37FCF4494CD5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159</a:t>
            </a:r>
          </a:p>
        </p:txBody>
      </p:sp>
    </p:spTree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object 1">
            <a:extLst>
              <a:ext uri="{FF2B5EF4-FFF2-40B4-BE49-F238E27FC236}">
                <a16:creationId xmlns:a16="http://schemas.microsoft.com/office/drawing/2014/main" id="{200FE20F-2B76-6B79-BE01-E8875881CF4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3843" name="object 4">
            <a:extLst>
              <a:ext uri="{FF2B5EF4-FFF2-40B4-BE49-F238E27FC236}">
                <a16:creationId xmlns:a16="http://schemas.microsoft.com/office/drawing/2014/main" id="{A8BDBA55-CD8C-2244-410A-E0FC53B647BC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160</a:t>
            </a:r>
          </a:p>
        </p:txBody>
      </p:sp>
    </p:spTree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object 1">
            <a:extLst>
              <a:ext uri="{FF2B5EF4-FFF2-40B4-BE49-F238E27FC236}">
                <a16:creationId xmlns:a16="http://schemas.microsoft.com/office/drawing/2014/main" id="{D8FF00EA-ACB9-1603-CFA7-030526B8B9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60B9984-A2CA-52E7-E923-BCBA4D15E4B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85750"/>
            <a:ext cx="7427913" cy="11858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Open Shortest</a:t>
            </a:r>
            <a:r>
              <a:rPr sz="3900" spc="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Path First (OSPF)</a:t>
            </a:r>
          </a:p>
          <a:p>
            <a:pPr eaLnBrk="0" fontAlgn="auto" hangingPunct="0">
              <a:lnSpc>
                <a:spcPts val="4357"/>
              </a:lnSpc>
              <a:spcBef>
                <a:spcPts val="272"/>
              </a:spcBef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Protocol</a:t>
            </a:r>
            <a:r>
              <a:rPr sz="3900" spc="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fundamentals</a:t>
            </a:r>
          </a:p>
        </p:txBody>
      </p:sp>
      <p:sp>
        <p:nvSpPr>
          <p:cNvPr id="164868" name="object 4">
            <a:extLst>
              <a:ext uri="{FF2B5EF4-FFF2-40B4-BE49-F238E27FC236}">
                <a16:creationId xmlns:a16="http://schemas.microsoft.com/office/drawing/2014/main" id="{935BDB9F-560C-AC6E-3E55-4CD114840B10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622425"/>
            <a:ext cx="7386638" cy="185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shortest path first (OSPF) is a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link-state routing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protocol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is used to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the best path between the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and the destination router using its own shortest</a:t>
            </a:r>
          </a:p>
          <a:p>
            <a:pPr eaLnBrk="1" hangingPunct="1">
              <a:lnSpc>
                <a:spcPts val="2425"/>
              </a:lnSpc>
              <a:spcBef>
                <a:spcPts val="1525"/>
              </a:spcBef>
            </a:pP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 first (SPF) algorithm.</a:t>
            </a:r>
          </a:p>
        </p:txBody>
      </p:sp>
      <p:sp>
        <p:nvSpPr>
          <p:cNvPr id="164869" name="object 5">
            <a:extLst>
              <a:ext uri="{FF2B5EF4-FFF2-40B4-BE49-F238E27FC236}">
                <a16:creationId xmlns:a16="http://schemas.microsoft.com/office/drawing/2014/main" id="{063CC990-297B-6A73-28F0-7D221D73168F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711575"/>
            <a:ext cx="7386638" cy="235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link-state routing protocol is a protocol which uses the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concept of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triggered updates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i.e., if there is a change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observed in the learned routing table then the updates are</a:t>
            </a:r>
          </a:p>
          <a:p>
            <a:pPr eaLnBrk="1" hangingPunct="1">
              <a:lnSpc>
                <a:spcPts val="2425"/>
              </a:lnSpc>
              <a:spcBef>
                <a:spcPts val="152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triggered only, not like the distance-vector routing protocol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the routing table are exchanged at a period of time.</a:t>
            </a:r>
          </a:p>
        </p:txBody>
      </p:sp>
      <p:sp>
        <p:nvSpPr>
          <p:cNvPr id="164870" name="object 7">
            <a:extLst>
              <a:ext uri="{FF2B5EF4-FFF2-40B4-BE49-F238E27FC236}">
                <a16:creationId xmlns:a16="http://schemas.microsoft.com/office/drawing/2014/main" id="{000E2F83-E38B-EED6-0439-AA32B411FC9A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161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object 1">
            <a:extLst>
              <a:ext uri="{FF2B5EF4-FFF2-40B4-BE49-F238E27FC236}">
                <a16:creationId xmlns:a16="http://schemas.microsoft.com/office/drawing/2014/main" id="{AD2C02A6-A9DC-D2DC-8888-F02F6C90F3C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435" name="object 3">
            <a:extLst>
              <a:ext uri="{FF2B5EF4-FFF2-40B4-BE49-F238E27FC236}">
                <a16:creationId xmlns:a16="http://schemas.microsoft.com/office/drawing/2014/main" id="{6FFC7B4D-D1F1-F3EA-55A3-8AE0E9A5C18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6523038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Modes in packet switching</a:t>
            </a:r>
          </a:p>
        </p:txBody>
      </p:sp>
      <p:sp>
        <p:nvSpPr>
          <p:cNvPr id="18436" name="object 4">
            <a:extLst>
              <a:ext uri="{FF2B5EF4-FFF2-40B4-BE49-F238E27FC236}">
                <a16:creationId xmlns:a16="http://schemas.microsoft.com/office/drawing/2014/main" id="{96BD6D4C-A903-7C93-6D13-731D18E051C4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16063"/>
            <a:ext cx="5043488" cy="81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 oriented packet switching</a:t>
            </a:r>
          </a:p>
          <a:p>
            <a:pPr eaLnBrk="1" hangingPunct="1">
              <a:lnSpc>
                <a:spcPts val="2650"/>
              </a:lnSpc>
              <a:spcBef>
                <a:spcPts val="763"/>
              </a:spcBef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 less packet switching</a:t>
            </a:r>
          </a:p>
        </p:txBody>
      </p:sp>
    </p:spTree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object 1">
            <a:extLst>
              <a:ext uri="{FF2B5EF4-FFF2-40B4-BE49-F238E27FC236}">
                <a16:creationId xmlns:a16="http://schemas.microsoft.com/office/drawing/2014/main" id="{72054D81-E8F2-07F6-97A8-5BAC36685A2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5891" name="object 3">
            <a:extLst>
              <a:ext uri="{FF2B5EF4-FFF2-40B4-BE49-F238E27FC236}">
                <a16:creationId xmlns:a16="http://schemas.microsoft.com/office/drawing/2014/main" id="{399E0802-FAE5-A9A4-1DF8-E58F76F22E47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1100138"/>
            <a:ext cx="7386638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a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layer protocol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works on the protocol</a:t>
            </a:r>
          </a:p>
          <a:p>
            <a:pPr eaLnBrk="1" hangingPunct="1">
              <a:lnSpc>
                <a:spcPts val="2375"/>
              </a:lnSpc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89 and uses AD value 110. OSPF uses multicast</a:t>
            </a:r>
          </a:p>
          <a:p>
            <a:pPr eaLnBrk="1" hangingPunct="1">
              <a:lnSpc>
                <a:spcPts val="2375"/>
              </a:lnSpc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 224.0.0.5 for normal communication and 224.0.0.6</a:t>
            </a:r>
          </a:p>
          <a:p>
            <a:pPr eaLnBrk="1" hangingPunct="1">
              <a:lnSpc>
                <a:spcPts val="2375"/>
              </a:lnSpc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update to designated router(DR)/Backup Designated</a:t>
            </a:r>
          </a:p>
          <a:p>
            <a:pPr eaLnBrk="1" hangingPunct="1">
              <a:lnSpc>
                <a:spcPts val="2375"/>
              </a:lnSpc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Router (BDR).</a:t>
            </a:r>
          </a:p>
        </p:txBody>
      </p:sp>
      <p:sp>
        <p:nvSpPr>
          <p:cNvPr id="165892" name="object 4">
            <a:extLst>
              <a:ext uri="{FF2B5EF4-FFF2-40B4-BE49-F238E27FC236}">
                <a16:creationId xmlns:a16="http://schemas.microsoft.com/office/drawing/2014/main" id="{91EA8252-8496-84AF-7FBB-292DC92C0F86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2686050"/>
            <a:ext cx="139700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Criteria</a:t>
            </a:r>
          </a:p>
        </p:txBody>
      </p:sp>
      <p:sp>
        <p:nvSpPr>
          <p:cNvPr id="165893" name="object 5">
            <a:extLst>
              <a:ext uri="{FF2B5EF4-FFF2-40B4-BE49-F238E27FC236}">
                <a16:creationId xmlns:a16="http://schemas.microsoft.com/office/drawing/2014/main" id="{443CF785-03B2-F58E-3A39-116742908AA0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702675" y="2686050"/>
            <a:ext cx="29210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ts val="2425"/>
              </a:lnSpc>
              <a:buSzTx/>
              <a:buFontTx/>
              <a:buNone/>
            </a:pPr>
            <a:r>
              <a:rPr lang="en-US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–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2ACCFE41-C2C0-0ED6-AF7B-6DBCDDEE8BB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92300" y="2987675"/>
            <a:ext cx="7100888" cy="6492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1"/>
              </a:lnSpc>
              <a:buSzTx/>
              <a:buFontTx/>
              <a:buNone/>
              <a:defRPr/>
            </a:pPr>
            <a:r>
              <a:rPr sz="2200" spc="-15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  <a:r>
              <a:rPr sz="2200" spc="47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form</a:t>
            </a:r>
            <a:r>
              <a:rPr sz="2200" spc="30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neighbourship</a:t>
            </a:r>
            <a:r>
              <a:rPr sz="2200" spc="32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</a:t>
            </a:r>
            <a:r>
              <a:rPr sz="2200" spc="30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OSPF,</a:t>
            </a:r>
            <a:r>
              <a:rPr sz="2200" spc="35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there</a:t>
            </a:r>
            <a:r>
              <a:rPr sz="2200" spc="3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is</a:t>
            </a:r>
            <a:r>
              <a:rPr sz="2200" spc="30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</a:t>
            </a:r>
            <a:r>
              <a:rPr sz="2200" spc="30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criteria</a:t>
            </a:r>
            <a:r>
              <a:rPr sz="2200" spc="3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for</a:t>
            </a:r>
            <a:r>
              <a:rPr sz="2200" spc="3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both</a:t>
            </a:r>
          </a:p>
          <a:p>
            <a:pPr eaLnBrk="0" fontAlgn="auto" hangingPunct="0">
              <a:lnSpc>
                <a:spcPts val="2376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 routers:</a:t>
            </a:r>
          </a:p>
        </p:txBody>
      </p:sp>
      <p:sp>
        <p:nvSpPr>
          <p:cNvPr id="165895" name="object 7">
            <a:extLst>
              <a:ext uri="{FF2B5EF4-FFF2-40B4-BE49-F238E27FC236}">
                <a16:creationId xmlns:a16="http://schemas.microsoft.com/office/drawing/2014/main" id="{A35F0E95-0734-4AFE-6D15-3CE185A19765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3667125"/>
            <a:ext cx="4575175" cy="185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should be present in same area</a:t>
            </a:r>
          </a:p>
          <a:p>
            <a:pPr eaLnBrk="1" hangingPunct="1">
              <a:lnSpc>
                <a:spcPts val="2425"/>
              </a:lnSpc>
              <a:spcBef>
                <a:spcPts val="588"/>
              </a:spcBef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Router I’d must be unique</a:t>
            </a:r>
          </a:p>
          <a:p>
            <a:pPr eaLnBrk="1" hangingPunct="1">
              <a:lnSpc>
                <a:spcPts val="2425"/>
              </a:lnSpc>
              <a:spcBef>
                <a:spcPts val="588"/>
              </a:spcBef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Subnet mask should be same</a:t>
            </a:r>
          </a:p>
          <a:p>
            <a:pPr eaLnBrk="1" hangingPunct="1">
              <a:lnSpc>
                <a:spcPts val="2425"/>
              </a:lnSpc>
              <a:spcBef>
                <a:spcPts val="588"/>
              </a:spcBef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Hello and dead timer should be same</a:t>
            </a:r>
          </a:p>
          <a:p>
            <a:pPr eaLnBrk="1" hangingPunct="1">
              <a:lnSpc>
                <a:spcPts val="2425"/>
              </a:lnSpc>
              <a:spcBef>
                <a:spcPts val="538"/>
              </a:spcBef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Stub flag must match</a:t>
            </a:r>
          </a:p>
        </p:txBody>
      </p:sp>
      <p:sp>
        <p:nvSpPr>
          <p:cNvPr id="165896" name="object 8">
            <a:extLst>
              <a:ext uri="{FF2B5EF4-FFF2-40B4-BE49-F238E27FC236}">
                <a16:creationId xmlns:a16="http://schemas.microsoft.com/office/drawing/2014/main" id="{47093AAD-E9D8-85EC-7FD0-767B14852758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5557838"/>
            <a:ext cx="3459163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must match</a:t>
            </a:r>
          </a:p>
        </p:txBody>
      </p:sp>
      <p:sp>
        <p:nvSpPr>
          <p:cNvPr id="165897" name="object 10">
            <a:extLst>
              <a:ext uri="{FF2B5EF4-FFF2-40B4-BE49-F238E27FC236}">
                <a16:creationId xmlns:a16="http://schemas.microsoft.com/office/drawing/2014/main" id="{5EF4DE91-D8EB-6B78-93B4-EA6BF808176C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162</a:t>
            </a:r>
          </a:p>
        </p:txBody>
      </p:sp>
    </p:spTree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object 1">
            <a:extLst>
              <a:ext uri="{FF2B5EF4-FFF2-40B4-BE49-F238E27FC236}">
                <a16:creationId xmlns:a16="http://schemas.microsoft.com/office/drawing/2014/main" id="{4D250AE0-5C4A-4675-25E4-CCD0A5F465D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A20F785-E9E7-E882-FFF4-305B57E0535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4038"/>
            <a:ext cx="4291013" cy="6572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877"/>
              </a:lnSpc>
              <a:buSzTx/>
              <a:buFontTx/>
              <a:buNone/>
              <a:defRPr/>
            </a:pPr>
            <a:r>
              <a:rPr sz="4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Times New Roman"/>
                <a:cs typeface="Times New Roman"/>
                <a:sym typeface="Wingdings"/>
              </a:rPr>
              <a:t>OSPF</a:t>
            </a:r>
            <a:r>
              <a:rPr sz="4400" b="1" spc="-17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4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Times New Roman"/>
                <a:cs typeface="Times New Roman"/>
                <a:sym typeface="Wingdings"/>
              </a:rPr>
              <a:t>message</a:t>
            </a:r>
            <a:r>
              <a:rPr sz="4400" b="1" spc="167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4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Times New Roman"/>
                <a:cs typeface="Times New Roman"/>
                <a:sym typeface="Wingdings"/>
              </a:rPr>
              <a:t>–</a:t>
            </a:r>
          </a:p>
        </p:txBody>
      </p:sp>
      <p:sp>
        <p:nvSpPr>
          <p:cNvPr id="166916" name="object 4">
            <a:extLst>
              <a:ext uri="{FF2B5EF4-FFF2-40B4-BE49-F238E27FC236}">
                <a16:creationId xmlns:a16="http://schemas.microsoft.com/office/drawing/2014/main" id="{68D1BAD9-F475-3E06-C823-BE774DE0CF9E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16063"/>
            <a:ext cx="2692400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OSPF messages –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8DEC676-FD13-7AB1-8BD8-8714C333D202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1881188"/>
            <a:ext cx="6462713" cy="7413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60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OSPF</a:t>
            </a:r>
            <a:r>
              <a:rPr sz="2400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uses certain</a:t>
            </a:r>
            <a:r>
              <a:rPr sz="2400" spc="-4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messages for the communication</a:t>
            </a:r>
          </a:p>
          <a:p>
            <a:pPr eaLnBrk="0" fontAlgn="auto" hangingPunct="0">
              <a:lnSpc>
                <a:spcPts val="2657"/>
              </a:lnSpc>
              <a:spcBef>
                <a:spcPts val="174"/>
              </a:spcBef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between the</a:t>
            </a:r>
            <a:r>
              <a:rPr sz="24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routers operating</a:t>
            </a:r>
            <a:r>
              <a:rPr sz="24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 spc="-4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OSPF.</a:t>
            </a:r>
          </a:p>
        </p:txBody>
      </p:sp>
      <p:sp>
        <p:nvSpPr>
          <p:cNvPr id="166918" name="object 6">
            <a:extLst>
              <a:ext uri="{FF2B5EF4-FFF2-40B4-BE49-F238E27FC236}">
                <a16:creationId xmlns:a16="http://schemas.microsoft.com/office/drawing/2014/main" id="{3C63A221-77F0-7236-1045-D6B67E3EF3B3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690813"/>
            <a:ext cx="7377113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Hello message –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are keep alive messages used for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neighbor discovery /recovery. These are exchanged in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every 10 seconds. This include following information :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Router I’d, Hello/dead interval, Area I’d, Router priority,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 and BDR IP address, authentication data.</a:t>
            </a:r>
          </a:p>
        </p:txBody>
      </p:sp>
      <p:sp>
        <p:nvSpPr>
          <p:cNvPr id="166919" name="object 7">
            <a:extLst>
              <a:ext uri="{FF2B5EF4-FFF2-40B4-BE49-F238E27FC236}">
                <a16:creationId xmlns:a16="http://schemas.microsoft.com/office/drawing/2014/main" id="{5C6C01BD-FE00-4C53-91AE-F14B09EDD6FE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19250" y="4868863"/>
            <a:ext cx="7319963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Description (DBD) –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the OSPF routes of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router. This contains topology of an AS or an area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(routing domain).</a:t>
            </a:r>
          </a:p>
        </p:txBody>
      </p:sp>
      <p:sp>
        <p:nvSpPr>
          <p:cNvPr id="166920" name="object 9">
            <a:extLst>
              <a:ext uri="{FF2B5EF4-FFF2-40B4-BE49-F238E27FC236}">
                <a16:creationId xmlns:a16="http://schemas.microsoft.com/office/drawing/2014/main" id="{E05C86B0-DA07-967A-DAB6-08589DE53124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163</a:t>
            </a:r>
          </a:p>
        </p:txBody>
      </p:sp>
    </p:spTree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object 1">
            <a:extLst>
              <a:ext uri="{FF2B5EF4-FFF2-40B4-BE49-F238E27FC236}">
                <a16:creationId xmlns:a16="http://schemas.microsoft.com/office/drawing/2014/main" id="{3A140DBC-37E7-14FE-14DA-2417B97579C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9500695-23D4-DC2E-A227-3185734392C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4038"/>
            <a:ext cx="4291013" cy="6572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877"/>
              </a:lnSpc>
              <a:buSzTx/>
              <a:buFontTx/>
              <a:buNone/>
              <a:defRPr/>
            </a:pPr>
            <a:r>
              <a:rPr sz="4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Times New Roman"/>
                <a:cs typeface="Times New Roman"/>
                <a:sym typeface="Wingdings"/>
              </a:rPr>
              <a:t>OSPF</a:t>
            </a:r>
            <a:r>
              <a:rPr sz="4400" b="1" spc="-17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4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Times New Roman"/>
                <a:cs typeface="Times New Roman"/>
                <a:sym typeface="Wingdings"/>
              </a:rPr>
              <a:t>message</a:t>
            </a:r>
            <a:r>
              <a:rPr sz="4400" b="1" spc="167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4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Times New Roman"/>
                <a:cs typeface="Times New Roman"/>
                <a:sym typeface="Wingdings"/>
              </a:rPr>
              <a:t>–</a:t>
            </a:r>
          </a:p>
        </p:txBody>
      </p:sp>
      <p:sp>
        <p:nvSpPr>
          <p:cNvPr id="167940" name="object 4">
            <a:extLst>
              <a:ext uri="{FF2B5EF4-FFF2-40B4-BE49-F238E27FC236}">
                <a16:creationId xmlns:a16="http://schemas.microsoft.com/office/drawing/2014/main" id="{51B87FD0-D4DC-8C9E-13CC-CF1CE172B2C0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443038"/>
            <a:ext cx="7388225" cy="440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 state request (LSR) –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a router receive</a:t>
            </a:r>
          </a:p>
          <a:p>
            <a:pPr eaLnBrk="1" hangingPunct="1">
              <a:lnSpc>
                <a:spcPts val="2300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DBD, it compares it with its own DBD. If the DBD</a:t>
            </a:r>
          </a:p>
          <a:p>
            <a:pPr eaLnBrk="1" hangingPunct="1">
              <a:lnSpc>
                <a:spcPts val="2300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received has some more updates than its own DBD then</a:t>
            </a:r>
          </a:p>
          <a:p>
            <a:pPr eaLnBrk="1" hangingPunct="1">
              <a:lnSpc>
                <a:spcPts val="2300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LSR is being sent to its neighbor.</a:t>
            </a:r>
          </a:p>
          <a:p>
            <a:pPr eaLnBrk="1" hangingPunct="1">
              <a:lnSpc>
                <a:spcPts val="2650"/>
              </a:lnSpc>
              <a:spcBef>
                <a:spcPts val="238"/>
              </a:spcBef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 state update (LSU) –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a router receives</a:t>
            </a:r>
          </a:p>
          <a:p>
            <a:pPr eaLnBrk="1" hangingPunct="1">
              <a:lnSpc>
                <a:spcPts val="2300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LSR, it responds with LSU message containing the</a:t>
            </a:r>
          </a:p>
          <a:p>
            <a:pPr eaLnBrk="1" hangingPunct="1">
              <a:lnSpc>
                <a:spcPts val="2300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details requested.</a:t>
            </a:r>
          </a:p>
          <a:p>
            <a:pPr eaLnBrk="1" hangingPunct="1">
              <a:lnSpc>
                <a:spcPts val="2650"/>
              </a:lnSpc>
              <a:spcBef>
                <a:spcPts val="238"/>
              </a:spcBef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 state acknowledgement –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provides reliability</a:t>
            </a:r>
          </a:p>
          <a:p>
            <a:pPr eaLnBrk="1" hangingPunct="1">
              <a:lnSpc>
                <a:spcPts val="2300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the link state exchange process. It is sent as the</a:t>
            </a:r>
          </a:p>
          <a:p>
            <a:pPr eaLnBrk="1" hangingPunct="1">
              <a:lnSpc>
                <a:spcPts val="2300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acknowledgement of LSU.</a:t>
            </a:r>
          </a:p>
          <a:p>
            <a:pPr eaLnBrk="1" hangingPunct="1">
              <a:lnSpc>
                <a:spcPts val="2650"/>
              </a:lnSpc>
              <a:spcBef>
                <a:spcPts val="238"/>
              </a:spcBef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 state advertisement (LSA) –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an OSPF data</a:t>
            </a:r>
          </a:p>
          <a:p>
            <a:pPr eaLnBrk="1" hangingPunct="1">
              <a:lnSpc>
                <a:spcPts val="2300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 that contains link-state routing information,</a:t>
            </a:r>
          </a:p>
          <a:p>
            <a:pPr eaLnBrk="1" hangingPunct="1">
              <a:lnSpc>
                <a:spcPts val="2300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 only with the routers to which adjacency has</a:t>
            </a:r>
          </a:p>
          <a:p>
            <a:pPr eaLnBrk="1" hangingPunct="1">
              <a:lnSpc>
                <a:spcPts val="2300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been formed.</a:t>
            </a:r>
          </a:p>
        </p:txBody>
      </p:sp>
      <p:sp>
        <p:nvSpPr>
          <p:cNvPr id="167941" name="object 6">
            <a:extLst>
              <a:ext uri="{FF2B5EF4-FFF2-40B4-BE49-F238E27FC236}">
                <a16:creationId xmlns:a16="http://schemas.microsoft.com/office/drawing/2014/main" id="{6D9A7228-12B7-9402-3C7D-525F39620EE0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164</a:t>
            </a:r>
          </a:p>
        </p:txBody>
      </p:sp>
    </p:spTree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object 1">
            <a:extLst>
              <a:ext uri="{FF2B5EF4-FFF2-40B4-BE49-F238E27FC236}">
                <a16:creationId xmlns:a16="http://schemas.microsoft.com/office/drawing/2014/main" id="{4A9379EE-AB8C-255F-DAA0-5F2C5649295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55EF3C4-228C-F9A5-899B-800AE10189F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85750"/>
            <a:ext cx="2182813" cy="5921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 b="1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Timers</a:t>
            </a:r>
            <a:r>
              <a:rPr sz="3900" b="1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–</a:t>
            </a:r>
          </a:p>
        </p:txBody>
      </p:sp>
      <p:sp>
        <p:nvSpPr>
          <p:cNvPr id="168964" name="object 4">
            <a:extLst>
              <a:ext uri="{FF2B5EF4-FFF2-40B4-BE49-F238E27FC236}">
                <a16:creationId xmlns:a16="http://schemas.microsoft.com/office/drawing/2014/main" id="{2552B6FB-5D51-D87C-017E-65E92D8595F7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633538"/>
            <a:ext cx="7388225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Hello timer –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interval in which OSPF router sends</a:t>
            </a:r>
          </a:p>
          <a:p>
            <a:pPr eaLnBrk="1" hangingPunct="1">
              <a:lnSpc>
                <a:spcPts val="2650"/>
              </a:lnSpc>
              <a:spcBef>
                <a:spcPts val="16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hello message on an interface. It is 10 seconds by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default.</a:t>
            </a:r>
          </a:p>
        </p:txBody>
      </p:sp>
      <p:sp>
        <p:nvSpPr>
          <p:cNvPr id="168965" name="object 5">
            <a:extLst>
              <a:ext uri="{FF2B5EF4-FFF2-40B4-BE49-F238E27FC236}">
                <a16:creationId xmlns:a16="http://schemas.microsoft.com/office/drawing/2014/main" id="{7E7EA252-E05E-D529-60A7-DAEF4C918925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355975"/>
            <a:ext cx="7388225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Dead timer –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interval in which the neighbor will be</a:t>
            </a:r>
          </a:p>
          <a:p>
            <a:pPr eaLnBrk="1" hangingPunct="1">
              <a:lnSpc>
                <a:spcPts val="2650"/>
              </a:lnSpc>
              <a:spcBef>
                <a:spcPts val="16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declared dead if it is not able to send the hello packet . It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40 seconds by default.It is usually 4 times the hello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interval but can be configured manually according to</a:t>
            </a:r>
          </a:p>
          <a:p>
            <a:pPr eaLnBrk="1" hangingPunct="1">
              <a:lnSpc>
                <a:spcPts val="2650"/>
              </a:lnSpc>
              <a:spcBef>
                <a:spcPts val="16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need.</a:t>
            </a:r>
          </a:p>
        </p:txBody>
      </p:sp>
      <p:sp>
        <p:nvSpPr>
          <p:cNvPr id="168966" name="object 7">
            <a:extLst>
              <a:ext uri="{FF2B5EF4-FFF2-40B4-BE49-F238E27FC236}">
                <a16:creationId xmlns:a16="http://schemas.microsoft.com/office/drawing/2014/main" id="{55405531-39AD-3E78-5DEC-2539F7576281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165</a:t>
            </a:r>
          </a:p>
        </p:txBody>
      </p:sp>
    </p:spTree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object 2">
            <a:extLst>
              <a:ext uri="{FF2B5EF4-FFF2-40B4-BE49-F238E27FC236}">
                <a16:creationId xmlns:a16="http://schemas.microsoft.com/office/drawing/2014/main" id="{5D4129CF-4B88-4B2E-7ED7-BE11DE9F66D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27175" y="-309563"/>
            <a:ext cx="1501775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 b="1">
                <a:solidFill>
                  <a:srgbClr val="572314"/>
                </a:solidFill>
                <a:latin typeface="Arial" panose="020B0604020202020204" pitchFamily="34" charset="0"/>
              </a:rPr>
              <a:t>OSPF</a:t>
            </a:r>
          </a:p>
        </p:txBody>
      </p:sp>
      <p:sp>
        <p:nvSpPr>
          <p:cNvPr id="169987" name="object 2">
            <a:extLst>
              <a:ext uri="{FF2B5EF4-FFF2-40B4-BE49-F238E27FC236}">
                <a16:creationId xmlns:a16="http://schemas.microsoft.com/office/drawing/2014/main" id="{BCE02865-CCA3-0C2B-488A-6E8D888B1E0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9988" name="object 4">
            <a:extLst>
              <a:ext uri="{FF2B5EF4-FFF2-40B4-BE49-F238E27FC236}">
                <a16:creationId xmlns:a16="http://schemas.microsoft.com/office/drawing/2014/main" id="{7CD4891D-07F1-297A-C98F-D718D4DE213A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27175" y="285750"/>
            <a:ext cx="7342188" cy="118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ts val="4363"/>
              </a:lnSpc>
              <a:buSzTx/>
              <a:buFontTx/>
              <a:buNone/>
            </a:pPr>
            <a:r>
              <a:rPr lang="en-US" altLang="en-US" sz="3900" b="1">
                <a:solidFill>
                  <a:srgbClr val="572314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supports/provides/advantages</a:t>
            </a:r>
          </a:p>
          <a:p>
            <a:pPr>
              <a:lnSpc>
                <a:spcPts val="4363"/>
              </a:lnSpc>
              <a:spcBef>
                <a:spcPts val="275"/>
              </a:spcBef>
              <a:buSzTx/>
              <a:buFontTx/>
              <a:buNone/>
            </a:pPr>
            <a:r>
              <a:rPr lang="en-US" altLang="en-US" sz="3900" b="1">
                <a:solidFill>
                  <a:srgbClr val="572314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–</a:t>
            </a:r>
          </a:p>
        </p:txBody>
      </p:sp>
      <p:sp>
        <p:nvSpPr>
          <p:cNvPr id="169989" name="object 5">
            <a:extLst>
              <a:ext uri="{FF2B5EF4-FFF2-40B4-BE49-F238E27FC236}">
                <a16:creationId xmlns:a16="http://schemas.microsoft.com/office/drawing/2014/main" id="{49860E8B-AB16-AFB7-F653-F3C8AECFE83D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1516063"/>
            <a:ext cx="4916488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Both IPv4 and IPv6 routed protocols</a:t>
            </a:r>
          </a:p>
        </p:txBody>
      </p:sp>
      <p:sp>
        <p:nvSpPr>
          <p:cNvPr id="169990" name="object 6">
            <a:extLst>
              <a:ext uri="{FF2B5EF4-FFF2-40B4-BE49-F238E27FC236}">
                <a16:creationId xmlns:a16="http://schemas.microsoft.com/office/drawing/2014/main" id="{08FD1DBA-42A9-F9CB-2159-E169B49BFBBF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1957388"/>
            <a:ext cx="6192838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balancing with equal cost routes for same</a:t>
            </a:r>
          </a:p>
        </p:txBody>
      </p:sp>
      <p:sp>
        <p:nvSpPr>
          <p:cNvPr id="169991" name="object 7">
            <a:extLst>
              <a:ext uri="{FF2B5EF4-FFF2-40B4-BE49-F238E27FC236}">
                <a16:creationId xmlns:a16="http://schemas.microsoft.com/office/drawing/2014/main" id="{9E285C24-5438-5FD1-7BB4-B04E18D92DD0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892300" y="2324100"/>
            <a:ext cx="1490663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destination</a:t>
            </a:r>
          </a:p>
        </p:txBody>
      </p:sp>
      <p:sp>
        <p:nvSpPr>
          <p:cNvPr id="169992" name="object 8">
            <a:extLst>
              <a:ext uri="{FF2B5EF4-FFF2-40B4-BE49-F238E27FC236}">
                <a16:creationId xmlns:a16="http://schemas.microsoft.com/office/drawing/2014/main" id="{39D211A3-C680-BAB7-CA92-56A824050F4D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2767013"/>
            <a:ext cx="4386263" cy="81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VLSM and route summarization</a:t>
            </a:r>
          </a:p>
          <a:p>
            <a:pPr eaLnBrk="1" hangingPunct="1">
              <a:lnSpc>
                <a:spcPts val="2650"/>
              </a:lnSpc>
              <a:spcBef>
                <a:spcPts val="763"/>
              </a:spcBef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Unlimited hop counts</a:t>
            </a:r>
          </a:p>
        </p:txBody>
      </p:sp>
      <p:sp>
        <p:nvSpPr>
          <p:cNvPr id="169993" name="object 9">
            <a:extLst>
              <a:ext uri="{FF2B5EF4-FFF2-40B4-BE49-F238E27FC236}">
                <a16:creationId xmlns:a16="http://schemas.microsoft.com/office/drawing/2014/main" id="{33470198-FBEE-8A4E-DEAA-1C79598A3CED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09725" y="3651250"/>
            <a:ext cx="5549900" cy="125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Trigger updates for fast convergence</a:t>
            </a:r>
          </a:p>
          <a:p>
            <a:pPr eaLnBrk="1" hangingPunct="1">
              <a:lnSpc>
                <a:spcPts val="2650"/>
              </a:lnSpc>
              <a:spcBef>
                <a:spcPts val="763"/>
              </a:spcBef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loop free topology using SPF algorithm</a:t>
            </a:r>
          </a:p>
          <a:p>
            <a:pPr eaLnBrk="1" hangingPunct="1">
              <a:lnSpc>
                <a:spcPts val="2650"/>
              </a:lnSpc>
              <a:spcBef>
                <a:spcPts val="813"/>
              </a:spcBef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 on most routers</a:t>
            </a:r>
          </a:p>
        </p:txBody>
      </p:sp>
      <p:sp>
        <p:nvSpPr>
          <p:cNvPr id="169994" name="object 10">
            <a:extLst>
              <a:ext uri="{FF2B5EF4-FFF2-40B4-BE49-F238E27FC236}">
                <a16:creationId xmlns:a16="http://schemas.microsoft.com/office/drawing/2014/main" id="{894A3BB3-E7BE-E835-B6B9-3BDD6DFA276D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609725" y="4976813"/>
            <a:ext cx="2646363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Classless protocol</a:t>
            </a:r>
          </a:p>
        </p:txBody>
      </p:sp>
      <p:sp>
        <p:nvSpPr>
          <p:cNvPr id="169995" name="object 12">
            <a:extLst>
              <a:ext uri="{FF2B5EF4-FFF2-40B4-BE49-F238E27FC236}">
                <a16:creationId xmlns:a16="http://schemas.microsoft.com/office/drawing/2014/main" id="{D819FDF6-FBC2-E069-36F4-8D522C3B1E99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166</a:t>
            </a:r>
          </a:p>
        </p:txBody>
      </p:sp>
    </p:spTree>
  </p:cSld>
  <p:clrMapOvr>
    <a:masterClrMapping/>
  </p:clrMapOvr>
  <p:transition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object 1">
            <a:extLst>
              <a:ext uri="{FF2B5EF4-FFF2-40B4-BE49-F238E27FC236}">
                <a16:creationId xmlns:a16="http://schemas.microsoft.com/office/drawing/2014/main" id="{E5624034-B437-B9E6-1171-787613B83BF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E93BCC8-4963-5241-6949-0DAAA255FBE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85750"/>
            <a:ext cx="5772150" cy="11858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Open</a:t>
            </a:r>
            <a:r>
              <a:rPr sz="3900" b="1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shortest</a:t>
            </a:r>
            <a:r>
              <a:rPr sz="3900" b="1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path</a:t>
            </a:r>
            <a:r>
              <a:rPr sz="3900" b="1" spc="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first</a:t>
            </a:r>
          </a:p>
          <a:p>
            <a:pPr eaLnBrk="0" fontAlgn="auto" hangingPunct="0">
              <a:lnSpc>
                <a:spcPts val="4357"/>
              </a:lnSpc>
              <a:spcBef>
                <a:spcPts val="272"/>
              </a:spcBef>
              <a:buSzTx/>
              <a:buFontTx/>
              <a:buNone/>
              <a:defRPr/>
            </a:pP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(OSPF)</a:t>
            </a:r>
            <a:r>
              <a:rPr sz="3900" b="1" spc="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router roles</a:t>
            </a:r>
            <a:r>
              <a:rPr sz="3900" b="1" spc="3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–</a:t>
            </a:r>
          </a:p>
        </p:txBody>
      </p:sp>
      <p:sp>
        <p:nvSpPr>
          <p:cNvPr id="171012" name="object 4">
            <a:extLst>
              <a:ext uri="{FF2B5EF4-FFF2-40B4-BE49-F238E27FC236}">
                <a16:creationId xmlns:a16="http://schemas.microsoft.com/office/drawing/2014/main" id="{85A39A40-6234-2075-7FB8-7473F534FF9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2049463"/>
            <a:ext cx="7388225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area is a group of contiguous network and routers.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Routers belonging to same area shares a common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topology table and area I’d. The area I’d is associated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router ’s interface as a router can belong to more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008C1CBB-5AAB-2FED-12B1-0C6D4FE10C1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3517900"/>
            <a:ext cx="6829425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than one area.</a:t>
            </a:r>
            <a:r>
              <a:rPr sz="2400" spc="-6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There are</a:t>
            </a:r>
            <a:r>
              <a:rPr sz="24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some</a:t>
            </a:r>
            <a:r>
              <a:rPr sz="2400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roles of router in</a:t>
            </a:r>
            <a:r>
              <a:rPr sz="2400" spc="-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OSPF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:</a:t>
            </a:r>
          </a:p>
        </p:txBody>
      </p:sp>
      <p:sp>
        <p:nvSpPr>
          <p:cNvPr id="171014" name="object 7">
            <a:extLst>
              <a:ext uri="{FF2B5EF4-FFF2-40B4-BE49-F238E27FC236}">
                <a16:creationId xmlns:a16="http://schemas.microsoft.com/office/drawing/2014/main" id="{C2748E9D-597E-7F8E-819F-88F8380959E6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167</a:t>
            </a:r>
          </a:p>
        </p:txBody>
      </p:sp>
    </p:spTree>
  </p:cSld>
  <p:clrMapOvr>
    <a:masterClrMapping/>
  </p:clrMapOvr>
  <p:transition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object 1">
            <a:extLst>
              <a:ext uri="{FF2B5EF4-FFF2-40B4-BE49-F238E27FC236}">
                <a16:creationId xmlns:a16="http://schemas.microsoft.com/office/drawing/2014/main" id="{71E0C9B4-35ED-881D-003C-FE5AE09FB89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72035" name="object 3">
            <a:extLst>
              <a:ext uri="{FF2B5EF4-FFF2-40B4-BE49-F238E27FC236}">
                <a16:creationId xmlns:a16="http://schemas.microsoft.com/office/drawing/2014/main" id="{61EB5876-8D0A-92FD-12AB-6D935DD2B936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16383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 b="1">
                <a:solidFill>
                  <a:srgbClr val="572314"/>
                </a:solidFill>
                <a:latin typeface="Arial" panose="020B0604020202020204" pitchFamily="34" charset="0"/>
              </a:rPr>
              <a:t>OSPF</a:t>
            </a:r>
          </a:p>
        </p:txBody>
      </p:sp>
      <p:sp>
        <p:nvSpPr>
          <p:cNvPr id="172036" name="object 5">
            <a:extLst>
              <a:ext uri="{FF2B5EF4-FFF2-40B4-BE49-F238E27FC236}">
                <a16:creationId xmlns:a16="http://schemas.microsoft.com/office/drawing/2014/main" id="{FE7D2949-3AB4-B72E-5160-F904276CF8EB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168</a:t>
            </a:r>
          </a:p>
        </p:txBody>
      </p:sp>
    </p:spTree>
  </p:cSld>
  <p:clrMapOvr>
    <a:masterClrMapping/>
  </p:clrMapOvr>
  <p:transition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object 1">
            <a:extLst>
              <a:ext uri="{FF2B5EF4-FFF2-40B4-BE49-F238E27FC236}">
                <a16:creationId xmlns:a16="http://schemas.microsoft.com/office/drawing/2014/main" id="{E3CD3473-D2A0-99BC-C195-210E35B52F3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A777FAF-2B95-F6B4-DD6C-CC34313373B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609725" y="377825"/>
            <a:ext cx="3924300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Area Border</a:t>
            </a:r>
            <a:r>
              <a:rPr sz="3200" b="1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Router</a:t>
            </a:r>
          </a:p>
        </p:txBody>
      </p:sp>
      <p:sp>
        <p:nvSpPr>
          <p:cNvPr id="173060" name="object 4">
            <a:extLst>
              <a:ext uri="{FF2B5EF4-FFF2-40B4-BE49-F238E27FC236}">
                <a16:creationId xmlns:a16="http://schemas.microsoft.com/office/drawing/2014/main" id="{9EDA9C97-EB58-A191-E358-F387D5A2B414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941388"/>
            <a:ext cx="7362825" cy="244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At the borders of an area, special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routers are present called as area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border routers, it is used to summarize</a:t>
            </a:r>
          </a:p>
          <a:p>
            <a:pPr eaLnBrk="1" hangingPunct="1">
              <a:lnSpc>
                <a:spcPts val="3575"/>
              </a:lnSpc>
              <a:spcBef>
                <a:spcPts val="213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the information about the area and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send it to the other areas.</a:t>
            </a:r>
          </a:p>
        </p:txBody>
      </p:sp>
      <p:sp>
        <p:nvSpPr>
          <p:cNvPr id="173061" name="object 5">
            <a:extLst>
              <a:ext uri="{FF2B5EF4-FFF2-40B4-BE49-F238E27FC236}">
                <a16:creationId xmlns:a16="http://schemas.microsoft.com/office/drawing/2014/main" id="{5D1BDF52-1B01-B383-D54A-59A01F4FCAE7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455988"/>
            <a:ext cx="7110413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These routers belong to both an area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94CBF97C-B50F-ED61-3869-5ACE92EBC82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92300" y="3943350"/>
            <a:ext cx="3492500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and the</a:t>
            </a:r>
            <a:r>
              <a:rPr sz="32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backbone.</a:t>
            </a:r>
          </a:p>
        </p:txBody>
      </p:sp>
      <p:sp>
        <p:nvSpPr>
          <p:cNvPr id="173063" name="object 7">
            <a:extLst>
              <a:ext uri="{FF2B5EF4-FFF2-40B4-BE49-F238E27FC236}">
                <a16:creationId xmlns:a16="http://schemas.microsoft.com/office/drawing/2014/main" id="{14D60CA7-9F18-24E3-41A1-C5E560482025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4508500"/>
            <a:ext cx="6410325" cy="146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These routers are responsible for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routing packets outside the area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through backbone router.</a:t>
            </a:r>
          </a:p>
        </p:txBody>
      </p:sp>
      <p:sp>
        <p:nvSpPr>
          <p:cNvPr id="173064" name="object 9">
            <a:extLst>
              <a:ext uri="{FF2B5EF4-FFF2-40B4-BE49-F238E27FC236}">
                <a16:creationId xmlns:a16="http://schemas.microsoft.com/office/drawing/2014/main" id="{D53DA6DE-3D3F-1863-FC9B-403D80DFF409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169</a:t>
            </a:r>
          </a:p>
        </p:txBody>
      </p:sp>
    </p:spTree>
  </p:cSld>
  <p:clrMapOvr>
    <a:masterClrMapping/>
  </p:clrMapOvr>
  <p:transition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object 1">
            <a:extLst>
              <a:ext uri="{FF2B5EF4-FFF2-40B4-BE49-F238E27FC236}">
                <a16:creationId xmlns:a16="http://schemas.microsoft.com/office/drawing/2014/main" id="{BC93ABFC-68CE-8813-DD16-26927BFA955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618F048-A787-C438-1DCE-AA79D4FA09A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92100"/>
            <a:ext cx="3983038" cy="5921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Backbone</a:t>
            </a:r>
            <a:r>
              <a:rPr sz="39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Router</a:t>
            </a:r>
          </a:p>
        </p:txBody>
      </p:sp>
      <p:sp>
        <p:nvSpPr>
          <p:cNvPr id="174084" name="object 4">
            <a:extLst>
              <a:ext uri="{FF2B5EF4-FFF2-40B4-BE49-F238E27FC236}">
                <a16:creationId xmlns:a16="http://schemas.microsoft.com/office/drawing/2014/main" id="{FB276993-6DE6-99BA-395D-617B61D86029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063625"/>
            <a:ext cx="7226300" cy="244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Among the areas inside an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autonomous system, is a special area</a:t>
            </a:r>
          </a:p>
          <a:p>
            <a:pPr eaLnBrk="1" hangingPunct="1">
              <a:lnSpc>
                <a:spcPts val="3575"/>
              </a:lnSpc>
              <a:spcBef>
                <a:spcPts val="263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called the backbone and the routers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inside the backbone is called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backbone routers.</a:t>
            </a:r>
          </a:p>
        </p:txBody>
      </p:sp>
      <p:sp>
        <p:nvSpPr>
          <p:cNvPr id="174085" name="object 5">
            <a:extLst>
              <a:ext uri="{FF2B5EF4-FFF2-40B4-BE49-F238E27FC236}">
                <a16:creationId xmlns:a16="http://schemas.microsoft.com/office/drawing/2014/main" id="{078566F0-8ECD-1BBB-8739-D6913E10DF88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578225"/>
            <a:ext cx="7313613" cy="146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The primary role of the backbone area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is to route traffic between the other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areas in an AS.</a:t>
            </a:r>
          </a:p>
        </p:txBody>
      </p:sp>
      <p:sp>
        <p:nvSpPr>
          <p:cNvPr id="174086" name="object 6">
            <a:extLst>
              <a:ext uri="{FF2B5EF4-FFF2-40B4-BE49-F238E27FC236}">
                <a16:creationId xmlns:a16="http://schemas.microsoft.com/office/drawing/2014/main" id="{06D29BB5-CFA6-2FD4-9549-38ECE43EEF76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95450" y="5589588"/>
            <a:ext cx="6435725" cy="146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This router constructs a complete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topological map of the entire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autonomous system.</a:t>
            </a:r>
          </a:p>
        </p:txBody>
      </p:sp>
      <p:sp>
        <p:nvSpPr>
          <p:cNvPr id="174087" name="object 8">
            <a:extLst>
              <a:ext uri="{FF2B5EF4-FFF2-40B4-BE49-F238E27FC236}">
                <a16:creationId xmlns:a16="http://schemas.microsoft.com/office/drawing/2014/main" id="{D7D2E3A8-2D9D-0BF8-654C-AED2F30BE70A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170</a:t>
            </a:r>
          </a:p>
        </p:txBody>
      </p:sp>
    </p:spTree>
  </p:cSld>
  <p:clrMapOvr>
    <a:masterClrMapping/>
  </p:clrMapOvr>
  <p:transition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object 1">
            <a:extLst>
              <a:ext uri="{FF2B5EF4-FFF2-40B4-BE49-F238E27FC236}">
                <a16:creationId xmlns:a16="http://schemas.microsoft.com/office/drawing/2014/main" id="{D762691E-525D-BABE-3156-507199AED02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75107" name="object 3">
            <a:extLst>
              <a:ext uri="{FF2B5EF4-FFF2-40B4-BE49-F238E27FC236}">
                <a16:creationId xmlns:a16="http://schemas.microsoft.com/office/drawing/2014/main" id="{0765DA9C-05CA-88C2-64CF-CFA9EFF66F0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45497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Boundary Routers</a:t>
            </a:r>
          </a:p>
        </p:txBody>
      </p:sp>
      <p:sp>
        <p:nvSpPr>
          <p:cNvPr id="175108" name="object 4">
            <a:extLst>
              <a:ext uri="{FF2B5EF4-FFF2-40B4-BE49-F238E27FC236}">
                <a16:creationId xmlns:a16="http://schemas.microsoft.com/office/drawing/2014/main" id="{0AD02D36-AF9E-1934-76A6-1BD414741394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7089775" cy="146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 boundary router exchanges routing</a:t>
            </a:r>
          </a:p>
          <a:p>
            <a:pPr eaLnBrk="1" hangingPunct="1">
              <a:lnSpc>
                <a:spcPts val="3575"/>
              </a:lnSpc>
              <a:spcBef>
                <a:spcPts val="213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information with routers belonging to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others autonomous systems</a:t>
            </a:r>
          </a:p>
        </p:txBody>
      </p:sp>
      <p:sp>
        <p:nvSpPr>
          <p:cNvPr id="175109" name="object 6">
            <a:extLst>
              <a:ext uri="{FF2B5EF4-FFF2-40B4-BE49-F238E27FC236}">
                <a16:creationId xmlns:a16="http://schemas.microsoft.com/office/drawing/2014/main" id="{612B35AD-07DA-06BE-9EF4-4FF37E29DA7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171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object 1">
            <a:extLst>
              <a:ext uri="{FF2B5EF4-FFF2-40B4-BE49-F238E27FC236}">
                <a16:creationId xmlns:a16="http://schemas.microsoft.com/office/drawing/2014/main" id="{CDE02030-A237-19AD-0957-7C8A3F1D569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0014F91-0530-9B2D-836D-CACF81A2DBE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85750"/>
            <a:ext cx="6191250" cy="11858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Connection</a:t>
            </a:r>
            <a:r>
              <a:rPr sz="3900" spc="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oriented</a:t>
            </a:r>
            <a:r>
              <a:rPr sz="3900" spc="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packet</a:t>
            </a:r>
          </a:p>
          <a:p>
            <a:pPr eaLnBrk="0" fontAlgn="auto" hangingPunct="0">
              <a:lnSpc>
                <a:spcPts val="4357"/>
              </a:lnSpc>
              <a:spcBef>
                <a:spcPts val="272"/>
              </a:spcBef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switching</a:t>
            </a:r>
          </a:p>
        </p:txBody>
      </p:sp>
      <p:sp>
        <p:nvSpPr>
          <p:cNvPr id="19460" name="object 4">
            <a:extLst>
              <a:ext uri="{FF2B5EF4-FFF2-40B4-BE49-F238E27FC236}">
                <a16:creationId xmlns:a16="http://schemas.microsoft.com/office/drawing/2014/main" id="{B0F9F3BD-C324-50D8-E6DC-C85849A20442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73213"/>
            <a:ext cx="7386638" cy="165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Before starting the transmission, it establishes a logical path</a:t>
            </a:r>
          </a:p>
          <a:p>
            <a:pPr eaLnBrk="1" hangingPunct="1">
              <a:lnSpc>
                <a:spcPts val="2425"/>
              </a:lnSpc>
              <a:spcBef>
                <a:spcPts val="1038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virtual connection using signalling protocol, between</a:t>
            </a:r>
          </a:p>
          <a:p>
            <a:pPr eaLnBrk="1" hangingPunct="1">
              <a:lnSpc>
                <a:spcPts val="2425"/>
              </a:lnSpc>
              <a:spcBef>
                <a:spcPts val="1000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sender and receiver and all packets belongs to this flow will</a:t>
            </a:r>
          </a:p>
          <a:p>
            <a:pPr eaLnBrk="1" hangingPunct="1">
              <a:lnSpc>
                <a:spcPts val="2425"/>
              </a:lnSpc>
              <a:spcBef>
                <a:spcPts val="1000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 this predefined route.</a:t>
            </a:r>
          </a:p>
        </p:txBody>
      </p:sp>
      <p:sp>
        <p:nvSpPr>
          <p:cNvPr id="19461" name="object 5">
            <a:extLst>
              <a:ext uri="{FF2B5EF4-FFF2-40B4-BE49-F238E27FC236}">
                <a16:creationId xmlns:a16="http://schemas.microsoft.com/office/drawing/2014/main" id="{9D2C7C1D-630F-32CB-0622-5160EBB4B77E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392488"/>
            <a:ext cx="7385050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 Circuit ID is provided by switches/routers to uniquely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0E820F7-3A24-2124-2766-197068F6C84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92300" y="3829050"/>
            <a:ext cx="3662363" cy="3476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1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identify</a:t>
            </a:r>
            <a:r>
              <a:rPr sz="2200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this</a:t>
            </a:r>
            <a:r>
              <a:rPr sz="22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virtual connection.</a:t>
            </a:r>
          </a:p>
        </p:txBody>
      </p:sp>
      <p:sp>
        <p:nvSpPr>
          <p:cNvPr id="19463" name="object 7">
            <a:extLst>
              <a:ext uri="{FF2B5EF4-FFF2-40B4-BE49-F238E27FC236}">
                <a16:creationId xmlns:a16="http://schemas.microsoft.com/office/drawing/2014/main" id="{FA00EA58-9FD2-B30A-5B54-9DA10D42C2D4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4341813"/>
            <a:ext cx="7388225" cy="165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is divided into small units and all these small units are</a:t>
            </a:r>
          </a:p>
          <a:p>
            <a:pPr eaLnBrk="1" hangingPunct="1">
              <a:lnSpc>
                <a:spcPts val="2425"/>
              </a:lnSpc>
              <a:spcBef>
                <a:spcPts val="1050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appended with help of sequence number. Overall, three</a:t>
            </a:r>
          </a:p>
          <a:p>
            <a:pPr eaLnBrk="1" hangingPunct="1">
              <a:lnSpc>
                <a:spcPts val="2425"/>
              </a:lnSpc>
              <a:spcBef>
                <a:spcPts val="1000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phases takes place here- Setup, data transfer and tear down</a:t>
            </a:r>
          </a:p>
          <a:p>
            <a:pPr eaLnBrk="1" hangingPunct="1">
              <a:lnSpc>
                <a:spcPts val="2425"/>
              </a:lnSpc>
              <a:spcBef>
                <a:spcPts val="988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phase.</a:t>
            </a:r>
          </a:p>
        </p:txBody>
      </p:sp>
    </p:spTree>
  </p:cSld>
  <p:clrMapOvr>
    <a:masterClrMapping/>
  </p:clrMapOvr>
  <p:transition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object 1">
            <a:extLst>
              <a:ext uri="{FF2B5EF4-FFF2-40B4-BE49-F238E27FC236}">
                <a16:creationId xmlns:a16="http://schemas.microsoft.com/office/drawing/2014/main" id="{1D804354-5658-0748-FC5D-759D99B3B7E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E940640-975C-FDFC-314C-6359A5E21ED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4035425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Internal</a:t>
            </a:r>
            <a:r>
              <a:rPr sz="4300" spc="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Routers</a:t>
            </a:r>
          </a:p>
        </p:txBody>
      </p:sp>
      <p:sp>
        <p:nvSpPr>
          <p:cNvPr id="176132" name="object 4">
            <a:extLst>
              <a:ext uri="{FF2B5EF4-FFF2-40B4-BE49-F238E27FC236}">
                <a16:creationId xmlns:a16="http://schemas.microsoft.com/office/drawing/2014/main" id="{5CF349A7-F671-6000-36AB-0F12C5E2A265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6729413" cy="146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These routers are in non backbone</a:t>
            </a:r>
          </a:p>
          <a:p>
            <a:pPr eaLnBrk="1" hangingPunct="1">
              <a:lnSpc>
                <a:spcPts val="3575"/>
              </a:lnSpc>
              <a:spcBef>
                <a:spcPts val="213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areas and perform only intra AS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routing in the area.</a:t>
            </a:r>
          </a:p>
        </p:txBody>
      </p:sp>
      <p:sp>
        <p:nvSpPr>
          <p:cNvPr id="176133" name="object 6">
            <a:extLst>
              <a:ext uri="{FF2B5EF4-FFF2-40B4-BE49-F238E27FC236}">
                <a16:creationId xmlns:a16="http://schemas.microsoft.com/office/drawing/2014/main" id="{66F38AEB-0DB9-2386-EF2D-64E32F20E35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172</a:t>
            </a:r>
          </a:p>
        </p:txBody>
      </p:sp>
    </p:spTree>
  </p:cSld>
  <p:clrMapOvr>
    <a:masterClrMapping/>
  </p:clrMapOvr>
  <p:transition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object 1">
            <a:extLst>
              <a:ext uri="{FF2B5EF4-FFF2-40B4-BE49-F238E27FC236}">
                <a16:creationId xmlns:a16="http://schemas.microsoft.com/office/drawing/2014/main" id="{05230031-C4AC-8DB1-5D2A-471A6D5DD7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77155" name="object 3">
            <a:extLst>
              <a:ext uri="{FF2B5EF4-FFF2-40B4-BE49-F238E27FC236}">
                <a16:creationId xmlns:a16="http://schemas.microsoft.com/office/drawing/2014/main" id="{A6419C6F-78AE-46F2-DDD7-32FC91DF84A1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1516063"/>
            <a:ext cx="7388225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Area Summary Border Router (ASBR) –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an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OSPF router is connected to a different protocol like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EIGRP, or Border Gateway Protocol, or any other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routing protocol then it is known as AS.</a:t>
            </a:r>
          </a:p>
        </p:txBody>
      </p:sp>
      <p:sp>
        <p:nvSpPr>
          <p:cNvPr id="177156" name="object 4">
            <a:extLst>
              <a:ext uri="{FF2B5EF4-FFF2-40B4-BE49-F238E27FC236}">
                <a16:creationId xmlns:a16="http://schemas.microsoft.com/office/drawing/2014/main" id="{3E993D3C-1056-B5DA-08AE-7FE718CAAD9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3055938"/>
            <a:ext cx="738822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router which connects two different AS (in which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of the interface is operating OSPF) is known as Area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 Border Router.</a:t>
            </a:r>
          </a:p>
        </p:txBody>
      </p:sp>
      <p:sp>
        <p:nvSpPr>
          <p:cNvPr id="177157" name="object 5">
            <a:extLst>
              <a:ext uri="{FF2B5EF4-FFF2-40B4-BE49-F238E27FC236}">
                <a16:creationId xmlns:a16="http://schemas.microsoft.com/office/drawing/2014/main" id="{AFE32448-FB13-79E7-CEE7-6869D6999C88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4229100"/>
            <a:ext cx="7388225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routers perform redistribution. ASBRs run both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OSPF and another routing protocol, such as RIP or BGP.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ASBRs advertise the exchanged external routing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throughout their AS.</a:t>
            </a:r>
          </a:p>
        </p:txBody>
      </p:sp>
      <p:sp>
        <p:nvSpPr>
          <p:cNvPr id="177158" name="object 7">
            <a:extLst>
              <a:ext uri="{FF2B5EF4-FFF2-40B4-BE49-F238E27FC236}">
                <a16:creationId xmlns:a16="http://schemas.microsoft.com/office/drawing/2014/main" id="{932EC3E8-7443-E178-052F-334B00EF89EC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173</a:t>
            </a:r>
          </a:p>
        </p:txBody>
      </p:sp>
    </p:spTree>
  </p:cSld>
  <p:clrMapOvr>
    <a:masterClrMapping/>
  </p:clrMapOvr>
  <p:transition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object 1">
            <a:extLst>
              <a:ext uri="{FF2B5EF4-FFF2-40B4-BE49-F238E27FC236}">
                <a16:creationId xmlns:a16="http://schemas.microsoft.com/office/drawing/2014/main" id="{06470111-BAFD-A758-FD51-8472A66B979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0850576-23A3-FF62-E7E8-79B88C2BEE4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85750"/>
            <a:ext cx="3403600" cy="5921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OSPF terms</a:t>
            </a:r>
            <a:r>
              <a:rPr sz="3900" b="1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–</a:t>
            </a:r>
          </a:p>
        </p:txBody>
      </p:sp>
      <p:sp>
        <p:nvSpPr>
          <p:cNvPr id="178180" name="object 4">
            <a:extLst>
              <a:ext uri="{FF2B5EF4-FFF2-40B4-BE49-F238E27FC236}">
                <a16:creationId xmlns:a16="http://schemas.microsoft.com/office/drawing/2014/main" id="{0FAF15F5-7AA3-CEAC-BB8A-D1A74B692314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435100"/>
            <a:ext cx="7388225" cy="257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Router I’d –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the highest active IP address present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the router. First, highest loopback address is</a:t>
            </a:r>
          </a:p>
          <a:p>
            <a:pPr eaLnBrk="1" hangingPunct="1">
              <a:lnSpc>
                <a:spcPts val="2650"/>
              </a:lnSpc>
              <a:spcBef>
                <a:spcPts val="16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considered. If no loopback is configured then the highest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active IP address on the interface of the router is</a:t>
            </a:r>
          </a:p>
          <a:p>
            <a:pPr eaLnBrk="1" hangingPunct="1">
              <a:lnSpc>
                <a:spcPts val="2650"/>
              </a:lnSpc>
              <a:spcBef>
                <a:spcPts val="16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considered.</a:t>
            </a:r>
          </a:p>
        </p:txBody>
      </p:sp>
      <p:sp>
        <p:nvSpPr>
          <p:cNvPr id="178181" name="object 5">
            <a:extLst>
              <a:ext uri="{FF2B5EF4-FFF2-40B4-BE49-F238E27FC236}">
                <a16:creationId xmlns:a16="http://schemas.microsoft.com/office/drawing/2014/main" id="{11179352-BC02-EBB0-F68F-B13475CE08E9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4256088"/>
            <a:ext cx="7386638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Router priority –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a 8 bit value assigned to a router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operating OSPF, used to elect DR and BDR in a</a:t>
            </a:r>
          </a:p>
          <a:p>
            <a:pPr eaLnBrk="1" hangingPunct="1">
              <a:lnSpc>
                <a:spcPts val="2650"/>
              </a:lnSpc>
              <a:spcBef>
                <a:spcPts val="16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broadcast network.</a:t>
            </a:r>
          </a:p>
        </p:txBody>
      </p:sp>
      <p:sp>
        <p:nvSpPr>
          <p:cNvPr id="178182" name="object 7">
            <a:extLst>
              <a:ext uri="{FF2B5EF4-FFF2-40B4-BE49-F238E27FC236}">
                <a16:creationId xmlns:a16="http://schemas.microsoft.com/office/drawing/2014/main" id="{B23E48C3-BA06-5504-0DDB-6DF09CF6AA19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174</a:t>
            </a:r>
          </a:p>
        </p:txBody>
      </p:sp>
    </p:spTree>
  </p:cSld>
  <p:clrMapOvr>
    <a:masterClrMapping/>
  </p:clrMapOvr>
  <p:transition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object 1">
            <a:extLst>
              <a:ext uri="{FF2B5EF4-FFF2-40B4-BE49-F238E27FC236}">
                <a16:creationId xmlns:a16="http://schemas.microsoft.com/office/drawing/2014/main" id="{C5391CF6-999D-5322-857C-02603D6F912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79203" name="object 3">
            <a:extLst>
              <a:ext uri="{FF2B5EF4-FFF2-40B4-BE49-F238E27FC236}">
                <a16:creationId xmlns:a16="http://schemas.microsoft.com/office/drawing/2014/main" id="{3DFDCE21-D25B-46FB-6339-620ECC2D5214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285750"/>
            <a:ext cx="7470775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80963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 b="1">
                <a:solidFill>
                  <a:srgbClr val="572314"/>
                </a:solidFill>
                <a:latin typeface="Arial" panose="020B0604020202020204" pitchFamily="34" charset="0"/>
              </a:rPr>
              <a:t>OSPF terms –</a:t>
            </a:r>
          </a:p>
          <a:p>
            <a:pPr eaLnBrk="1" hangingPunct="1">
              <a:lnSpc>
                <a:spcPts val="2650"/>
              </a:lnSpc>
              <a:spcBef>
                <a:spcPts val="200"/>
              </a:spcBef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Designated Router (DR) –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elected to minimize the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FFED3214-F30B-16BE-7834-F117958DE74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92300" y="1420813"/>
            <a:ext cx="7104063" cy="25701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57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number</a:t>
            </a:r>
            <a:r>
              <a:rPr sz="2400" spc="34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of</a:t>
            </a:r>
            <a:r>
              <a:rPr sz="2400" spc="34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adjacency</a:t>
            </a:r>
            <a:r>
              <a:rPr sz="2400" spc="34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formed.</a:t>
            </a:r>
            <a:r>
              <a:rPr sz="2400" spc="35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DR</a:t>
            </a:r>
            <a:r>
              <a:rPr sz="2400" spc="33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distributes</a:t>
            </a:r>
            <a:r>
              <a:rPr sz="2400" spc="34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sz="2400" spc="32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LSAs</a:t>
            </a:r>
          </a:p>
          <a:p>
            <a:pPr eaLnBrk="0" fontAlgn="auto" hangingPunct="0">
              <a:lnSpc>
                <a:spcPts val="2660"/>
              </a:lnSpc>
              <a:spcBef>
                <a:spcPts val="1610"/>
              </a:spcBef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  <a:r>
              <a:rPr sz="2400" spc="54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all</a:t>
            </a:r>
            <a:r>
              <a:rPr sz="2400" spc="56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sz="2400" spc="55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other</a:t>
            </a:r>
            <a:r>
              <a:rPr sz="2400" spc="55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routers.</a:t>
            </a:r>
            <a:r>
              <a:rPr sz="2400" spc="53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DR</a:t>
            </a:r>
            <a:r>
              <a:rPr sz="2400" spc="55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is</a:t>
            </a:r>
            <a:r>
              <a:rPr sz="2400" spc="54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elected</a:t>
            </a:r>
            <a:r>
              <a:rPr sz="2400" spc="54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</a:t>
            </a:r>
            <a:r>
              <a:rPr sz="2400" spc="54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</a:t>
            </a:r>
            <a:r>
              <a:rPr sz="2400" spc="55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broadcast</a:t>
            </a:r>
          </a:p>
          <a:p>
            <a:pPr eaLnBrk="0" fontAlgn="auto" hangingPunct="0">
              <a:lnSpc>
                <a:spcPts val="2657"/>
              </a:lnSpc>
              <a:spcBef>
                <a:spcPts val="1614"/>
              </a:spcBef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network</a:t>
            </a:r>
            <a:r>
              <a:rPr sz="2400" spc="8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  <a:r>
              <a:rPr sz="2400" spc="6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which</a:t>
            </a:r>
            <a:r>
              <a:rPr sz="2400" spc="8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all</a:t>
            </a:r>
            <a:r>
              <a:rPr sz="2400" spc="8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sz="2400" spc="8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other</a:t>
            </a:r>
            <a:r>
              <a:rPr sz="2400" spc="9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routers</a:t>
            </a:r>
            <a:r>
              <a:rPr sz="2400" spc="9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shares</a:t>
            </a:r>
            <a:r>
              <a:rPr sz="2400" spc="8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their</a:t>
            </a:r>
            <a:r>
              <a:rPr sz="2400" spc="8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DBD.</a:t>
            </a:r>
          </a:p>
          <a:p>
            <a:pPr eaLnBrk="0" fontAlgn="auto" hangingPunct="0">
              <a:lnSpc>
                <a:spcPts val="2657"/>
              </a:lnSpc>
              <a:spcBef>
                <a:spcPts val="1612"/>
              </a:spcBef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</a:t>
            </a:r>
            <a:r>
              <a:rPr sz="2400" spc="18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</a:t>
            </a:r>
            <a:r>
              <a:rPr sz="2400" spc="19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broadcast</a:t>
            </a:r>
            <a:r>
              <a:rPr sz="2400" spc="20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network,</a:t>
            </a:r>
            <a:r>
              <a:rPr sz="2400" spc="18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</a:t>
            </a:r>
            <a:r>
              <a:rPr sz="2400" spc="19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requests</a:t>
            </a:r>
            <a:r>
              <a:rPr sz="2400" spc="20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for</a:t>
            </a:r>
            <a:r>
              <a:rPr sz="2400" spc="18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an</a:t>
            </a:r>
            <a:r>
              <a:rPr sz="2400" spc="18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update</a:t>
            </a:r>
            <a:r>
              <a:rPr sz="2400" spc="18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</a:p>
          <a:p>
            <a:pPr eaLnBrk="0" fontAlgn="auto" hangingPunct="0">
              <a:lnSpc>
                <a:spcPts val="2657"/>
              </a:lnSpc>
              <a:spcBef>
                <a:spcPts val="1614"/>
              </a:spcBef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DR</a:t>
            </a:r>
            <a:r>
              <a:rPr sz="2400" spc="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and DR</a:t>
            </a:r>
            <a:r>
              <a:rPr sz="2400" spc="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will</a:t>
            </a:r>
            <a:r>
              <a:rPr sz="24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respond to</a:t>
            </a:r>
            <a:r>
              <a:rPr sz="2400" spc="-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that</a:t>
            </a:r>
            <a:r>
              <a:rPr sz="2400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request with an update.</a:t>
            </a:r>
          </a:p>
        </p:txBody>
      </p:sp>
      <p:sp>
        <p:nvSpPr>
          <p:cNvPr id="179205" name="object 5">
            <a:extLst>
              <a:ext uri="{FF2B5EF4-FFF2-40B4-BE49-F238E27FC236}">
                <a16:creationId xmlns:a16="http://schemas.microsoft.com/office/drawing/2014/main" id="{88E365E9-48DD-5D2E-CD8A-9928A7AF77CD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4240213"/>
            <a:ext cx="7386638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Backup Designated Router (BDR) –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BDR is backup to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 in a broadcast network. When DR goes down, BDR</a:t>
            </a:r>
          </a:p>
          <a:p>
            <a:pPr eaLnBrk="1" hangingPunct="1">
              <a:lnSpc>
                <a:spcPts val="2650"/>
              </a:lnSpc>
              <a:spcBef>
                <a:spcPts val="16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becomes DR and performs its functions.</a:t>
            </a:r>
          </a:p>
        </p:txBody>
      </p:sp>
      <p:sp>
        <p:nvSpPr>
          <p:cNvPr id="179206" name="object 7">
            <a:extLst>
              <a:ext uri="{FF2B5EF4-FFF2-40B4-BE49-F238E27FC236}">
                <a16:creationId xmlns:a16="http://schemas.microsoft.com/office/drawing/2014/main" id="{5FEA502C-61FB-1403-7B6F-BB396FBF988F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175</a:t>
            </a:r>
          </a:p>
        </p:txBody>
      </p:sp>
    </p:spTree>
  </p:cSld>
  <p:clrMapOvr>
    <a:masterClrMapping/>
  </p:clrMapOvr>
  <p:transition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object 1">
            <a:extLst>
              <a:ext uri="{FF2B5EF4-FFF2-40B4-BE49-F238E27FC236}">
                <a16:creationId xmlns:a16="http://schemas.microsoft.com/office/drawing/2014/main" id="{09CD9CD3-BF83-5476-53EF-D6547242583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6B35E72-9B8A-23AF-9312-187F4C5587E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3733800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OSPF terms</a:t>
            </a:r>
            <a:r>
              <a:rPr sz="4300" b="1" spc="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–</a:t>
            </a:r>
          </a:p>
        </p:txBody>
      </p:sp>
      <p:sp>
        <p:nvSpPr>
          <p:cNvPr id="180228" name="object 4">
            <a:extLst>
              <a:ext uri="{FF2B5EF4-FFF2-40B4-BE49-F238E27FC236}">
                <a16:creationId xmlns:a16="http://schemas.microsoft.com/office/drawing/2014/main" id="{550BAA77-C869-AE6A-72AD-68981AFD514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16063"/>
            <a:ext cx="738822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 and BDR election –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 and BDR election takes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 in broadcast network or multi-access network.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Here are the criteria for the election:</a:t>
            </a:r>
          </a:p>
        </p:txBody>
      </p:sp>
      <p:sp>
        <p:nvSpPr>
          <p:cNvPr id="180229" name="object 5">
            <a:extLst>
              <a:ext uri="{FF2B5EF4-FFF2-40B4-BE49-F238E27FC236}">
                <a16:creationId xmlns:a16="http://schemas.microsoft.com/office/drawing/2014/main" id="{988AB230-17FF-2CB3-5506-835D2CD85E3C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2690813"/>
            <a:ext cx="7388225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Router having the highest router priority will be declared</a:t>
            </a:r>
          </a:p>
        </p:txBody>
      </p:sp>
      <p:sp>
        <p:nvSpPr>
          <p:cNvPr id="180230" name="object 6">
            <a:extLst>
              <a:ext uri="{FF2B5EF4-FFF2-40B4-BE49-F238E27FC236}">
                <a16:creationId xmlns:a16="http://schemas.microsoft.com/office/drawing/2014/main" id="{0C9E0811-BBD1-16DB-B0B7-850DA8F06F5A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892300" y="3055938"/>
            <a:ext cx="981075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DR.</a:t>
            </a:r>
          </a:p>
        </p:txBody>
      </p:sp>
      <p:sp>
        <p:nvSpPr>
          <p:cNvPr id="180231" name="object 7">
            <a:extLst>
              <a:ext uri="{FF2B5EF4-FFF2-40B4-BE49-F238E27FC236}">
                <a16:creationId xmlns:a16="http://schemas.microsoft.com/office/drawing/2014/main" id="{B20BBE06-1BA5-EFDE-3EA4-9F76052A8A20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3497263"/>
            <a:ext cx="7388225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there is a tie in router priority then highest router I’d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 be considered. First, the highest loopback address is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considered. If no loopback is configured then the highest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active IP address on the interface of the router is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considered.</a:t>
            </a:r>
          </a:p>
        </p:txBody>
      </p:sp>
      <p:sp>
        <p:nvSpPr>
          <p:cNvPr id="180232" name="object 9">
            <a:extLst>
              <a:ext uri="{FF2B5EF4-FFF2-40B4-BE49-F238E27FC236}">
                <a16:creationId xmlns:a16="http://schemas.microsoft.com/office/drawing/2014/main" id="{3C214ACA-A2EB-84B1-5C1F-BBB7457A3912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176</a:t>
            </a:r>
          </a:p>
        </p:txBody>
      </p:sp>
    </p:spTree>
  </p:cSld>
  <p:clrMapOvr>
    <a:masterClrMapping/>
  </p:clrMapOvr>
  <p:transition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object 1">
            <a:extLst>
              <a:ext uri="{FF2B5EF4-FFF2-40B4-BE49-F238E27FC236}">
                <a16:creationId xmlns:a16="http://schemas.microsoft.com/office/drawing/2014/main" id="{26189578-8698-8B64-C4C7-3F185CCF7C7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DF4426C-9163-98CB-E103-D20E525B7BF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177800"/>
            <a:ext cx="3489325" cy="5921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OSPF states</a:t>
            </a:r>
            <a:r>
              <a:rPr sz="3900" b="1" spc="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–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503A9CB-635A-CAE2-B45C-92E3CF47C43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609725" y="1055688"/>
            <a:ext cx="7386638" cy="6540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325"/>
              </a:lnSpc>
              <a:buSzTx/>
              <a:buFontTx/>
              <a:buNone/>
              <a:defRPr/>
            </a:pP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sz="2100" spc="59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device</a:t>
            </a:r>
            <a:r>
              <a:rPr sz="2100" spc="60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operating</a:t>
            </a:r>
            <a:r>
              <a:rPr sz="2100" spc="58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OSPF</a:t>
            </a:r>
            <a:r>
              <a:rPr sz="2100" spc="59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goes</a:t>
            </a:r>
            <a:r>
              <a:rPr sz="2100" spc="59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through</a:t>
            </a:r>
            <a:r>
              <a:rPr sz="2100" spc="59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certain</a:t>
            </a:r>
            <a:r>
              <a:rPr sz="2100" spc="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states.</a:t>
            </a:r>
            <a:r>
              <a:rPr sz="2100" spc="59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These</a:t>
            </a:r>
          </a:p>
          <a:p>
            <a:pPr eaLnBrk="0" fontAlgn="auto" hangingPunct="0">
              <a:lnSpc>
                <a:spcPts val="2325"/>
              </a:lnSpc>
              <a:spcBef>
                <a:spcPts val="194"/>
              </a:spcBef>
              <a:buSzTx/>
              <a:buFontTx/>
              <a:buNone/>
              <a:defRPr/>
            </a:pP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states are:</a:t>
            </a:r>
          </a:p>
        </p:txBody>
      </p:sp>
      <p:sp>
        <p:nvSpPr>
          <p:cNvPr id="181253" name="object 5">
            <a:extLst>
              <a:ext uri="{FF2B5EF4-FFF2-40B4-BE49-F238E27FC236}">
                <a16:creationId xmlns:a16="http://schemas.microsoft.com/office/drawing/2014/main" id="{5B004887-55A7-BD01-E013-861523990933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1773238"/>
            <a:ext cx="7386638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255963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3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1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 – </a:t>
            </a:r>
            <a:r>
              <a:rPr lang="ru-RU" altLang="en-US" sz="21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state, no hello packet have been received on the</a:t>
            </a:r>
          </a:p>
          <a:p>
            <a:pPr eaLnBrk="1" hangingPunct="1">
              <a:lnSpc>
                <a:spcPts val="2325"/>
              </a:lnSpc>
              <a:spcBef>
                <a:spcPts val="188"/>
              </a:spcBef>
            </a:pPr>
            <a:r>
              <a:rPr lang="ru-RU" altLang="en-US" sz="21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interface.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47A769A1-E0F4-83DE-7C57-E6F0A753AEEF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92300" y="2413000"/>
            <a:ext cx="7102475" cy="9731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325"/>
              </a:lnSpc>
              <a:buSzTx/>
              <a:buFontTx/>
              <a:buNone/>
              <a:defRPr/>
            </a:pPr>
            <a:r>
              <a:rPr sz="21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Note</a:t>
            </a:r>
            <a:r>
              <a:rPr sz="2100" b="1" spc="68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–</a:t>
            </a:r>
            <a:r>
              <a:rPr sz="2100" b="1" spc="68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sz="2100" spc="66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Down</a:t>
            </a:r>
            <a:r>
              <a:rPr sz="2100" spc="67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state</a:t>
            </a:r>
            <a:r>
              <a:rPr sz="2100" spc="67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doesn’t</a:t>
            </a:r>
            <a:r>
              <a:rPr sz="2100" spc="69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mean</a:t>
            </a:r>
            <a:r>
              <a:rPr sz="2100" spc="70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that</a:t>
            </a:r>
            <a:r>
              <a:rPr sz="2100" spc="68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sz="2100" spc="67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interface</a:t>
            </a:r>
            <a:r>
              <a:rPr sz="2100" spc="68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is</a:t>
            </a:r>
          </a:p>
          <a:p>
            <a:pPr eaLnBrk="0" fontAlgn="auto" hangingPunct="0">
              <a:lnSpc>
                <a:spcPts val="2325"/>
              </a:lnSpc>
              <a:spcBef>
                <a:spcPts val="194"/>
              </a:spcBef>
              <a:buSzTx/>
              <a:buFontTx/>
              <a:buNone/>
              <a:defRPr/>
            </a:pP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physically</a:t>
            </a:r>
            <a:r>
              <a:rPr sz="2100" spc="3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down.</a:t>
            </a:r>
            <a:r>
              <a:rPr sz="2100" spc="32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Here,</a:t>
            </a:r>
            <a:r>
              <a:rPr sz="2100" spc="3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it</a:t>
            </a:r>
            <a:r>
              <a:rPr sz="2100" spc="32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means</a:t>
            </a:r>
            <a:r>
              <a:rPr sz="2100" spc="3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that</a:t>
            </a:r>
            <a:r>
              <a:rPr sz="2100" spc="33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OSPF</a:t>
            </a:r>
            <a:r>
              <a:rPr sz="2100" spc="3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adjacency</a:t>
            </a:r>
            <a:r>
              <a:rPr sz="2100" spc="32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process</a:t>
            </a:r>
          </a:p>
          <a:p>
            <a:pPr eaLnBrk="0" fontAlgn="auto" hangingPunct="0">
              <a:lnSpc>
                <a:spcPts val="2325"/>
              </a:lnSpc>
              <a:spcBef>
                <a:spcPts val="244"/>
              </a:spcBef>
              <a:buSzTx/>
              <a:buFontTx/>
              <a:buNone/>
              <a:defRPr/>
            </a:pP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has</a:t>
            </a:r>
            <a:r>
              <a:rPr sz="21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not</a:t>
            </a:r>
            <a:r>
              <a:rPr sz="21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started yet.</a:t>
            </a:r>
          </a:p>
        </p:txBody>
      </p:sp>
      <p:sp>
        <p:nvSpPr>
          <p:cNvPr id="181255" name="object 7">
            <a:extLst>
              <a:ext uri="{FF2B5EF4-FFF2-40B4-BE49-F238E27FC236}">
                <a16:creationId xmlns:a16="http://schemas.microsoft.com/office/drawing/2014/main" id="{153BF5FB-273F-4BB5-DAD6-558ED2223570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3449638"/>
            <a:ext cx="73850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3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1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 – </a:t>
            </a:r>
            <a:r>
              <a:rPr lang="ru-RU" altLang="en-US" sz="21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state, hello packet have been received from the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7C17EC34-3FEB-C6B2-68B0-80C304D60D1E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92300" y="3770313"/>
            <a:ext cx="1458913" cy="3333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325"/>
              </a:lnSpc>
              <a:buSzTx/>
              <a:buFontTx/>
              <a:buNone/>
              <a:defRPr/>
            </a:pP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other</a:t>
            </a:r>
            <a:r>
              <a:rPr sz="2100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router.</a:t>
            </a:r>
          </a:p>
        </p:txBody>
      </p:sp>
      <p:sp>
        <p:nvSpPr>
          <p:cNvPr id="181257" name="object 9">
            <a:extLst>
              <a:ext uri="{FF2B5EF4-FFF2-40B4-BE49-F238E27FC236}">
                <a16:creationId xmlns:a16="http://schemas.microsoft.com/office/drawing/2014/main" id="{17459B1F-2BAF-B17B-DBE0-43835E12719E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09725" y="4165600"/>
            <a:ext cx="7386638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3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1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WAY – </a:t>
            </a:r>
            <a:r>
              <a:rPr lang="ru-RU" altLang="en-US" sz="21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2 WAY state, both the routers have received the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A0F654F6-4BEB-E531-4FDA-73232949595B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892300" y="4486275"/>
            <a:ext cx="7104063" cy="3333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325"/>
              </a:lnSpc>
              <a:buSzTx/>
              <a:buFontTx/>
              <a:buNone/>
              <a:defRPr/>
            </a:pP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hello</a:t>
            </a:r>
            <a:r>
              <a:rPr sz="2100" spc="2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packets</a:t>
            </a:r>
            <a:r>
              <a:rPr sz="2100" spc="20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from</a:t>
            </a:r>
            <a:r>
              <a:rPr sz="2100" spc="20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other</a:t>
            </a:r>
            <a:r>
              <a:rPr sz="2100" spc="21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routers.</a:t>
            </a:r>
            <a:r>
              <a:rPr sz="2100" spc="2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Bidirectional</a:t>
            </a:r>
            <a:r>
              <a:rPr sz="2100" spc="23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connectivity</a:t>
            </a:r>
            <a:r>
              <a:rPr sz="2100" spc="22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has</a:t>
            </a:r>
          </a:p>
        </p:txBody>
      </p:sp>
      <p:sp>
        <p:nvSpPr>
          <p:cNvPr id="181259" name="object 11">
            <a:extLst>
              <a:ext uri="{FF2B5EF4-FFF2-40B4-BE49-F238E27FC236}">
                <a16:creationId xmlns:a16="http://schemas.microsoft.com/office/drawing/2014/main" id="{09BE9E30-5A31-2D9E-3774-C17FE962EE35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892300" y="4805363"/>
            <a:ext cx="6572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325"/>
              </a:lnSpc>
            </a:pPr>
            <a:r>
              <a:rPr lang="ru-RU" altLang="en-US" sz="21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been</a:t>
            </a:r>
          </a:p>
        </p:txBody>
      </p:sp>
      <p:sp>
        <p:nvSpPr>
          <p:cNvPr id="181260" name="object 12">
            <a:extLst>
              <a:ext uri="{FF2B5EF4-FFF2-40B4-BE49-F238E27FC236}">
                <a16:creationId xmlns:a16="http://schemas.microsoft.com/office/drawing/2014/main" id="{B0FC6BA8-8475-00E6-6FF7-AD93E1F005D5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588250" y="4805363"/>
            <a:ext cx="1408113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325"/>
              </a:lnSpc>
            </a:pPr>
            <a:r>
              <a:rPr lang="ru-RU" altLang="en-US" sz="21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established.</a:t>
            </a: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0933816E-4ED8-BBFA-04F9-D2FB9A636A79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892300" y="5126038"/>
            <a:ext cx="7102475" cy="6540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328"/>
              </a:lnSpc>
              <a:buSzTx/>
              <a:buFontTx/>
              <a:buNone/>
              <a:defRPr/>
            </a:pPr>
            <a:r>
              <a:rPr sz="21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Note</a:t>
            </a:r>
            <a:r>
              <a:rPr sz="2100" b="1" spc="3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–</a:t>
            </a:r>
            <a:r>
              <a:rPr sz="2100" b="1" spc="4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</a:t>
            </a:r>
            <a:r>
              <a:rPr sz="2100" spc="4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between</a:t>
            </a:r>
            <a:r>
              <a:rPr sz="2100" spc="4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sz="2100" spc="4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2</a:t>
            </a:r>
            <a:r>
              <a:rPr sz="2100" spc="-5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 spc="-14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WAY</a:t>
            </a:r>
            <a:r>
              <a:rPr sz="2100" spc="1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state</a:t>
            </a:r>
            <a:r>
              <a:rPr sz="2100" spc="4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and</a:t>
            </a:r>
            <a:r>
              <a:rPr sz="2100" spc="4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Exstart</a:t>
            </a:r>
            <a:r>
              <a:rPr sz="2100" spc="4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state,</a:t>
            </a:r>
            <a:r>
              <a:rPr sz="2100" spc="4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sz="2100" spc="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DR</a:t>
            </a:r>
            <a:r>
              <a:rPr sz="2100" spc="4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and</a:t>
            </a:r>
          </a:p>
          <a:p>
            <a:pPr eaLnBrk="0" fontAlgn="auto" hangingPunct="0">
              <a:lnSpc>
                <a:spcPts val="2325"/>
              </a:lnSpc>
              <a:spcBef>
                <a:spcPts val="246"/>
              </a:spcBef>
              <a:buSzTx/>
              <a:buFontTx/>
              <a:buNone/>
              <a:defRPr/>
            </a:pP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BDR election takes</a:t>
            </a:r>
            <a:r>
              <a:rPr sz="21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place.</a:t>
            </a:r>
          </a:p>
        </p:txBody>
      </p:sp>
      <p:sp>
        <p:nvSpPr>
          <p:cNvPr id="181262" name="object 15">
            <a:extLst>
              <a:ext uri="{FF2B5EF4-FFF2-40B4-BE49-F238E27FC236}">
                <a16:creationId xmlns:a16="http://schemas.microsoft.com/office/drawing/2014/main" id="{95B1BB8F-5C22-8BA9-65AA-82A8B4EB247B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177</a:t>
            </a:r>
          </a:p>
        </p:txBody>
      </p:sp>
    </p:spTree>
  </p:cSld>
  <p:clrMapOvr>
    <a:masterClrMapping/>
  </p:clrMapOvr>
  <p:transition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object 1">
            <a:extLst>
              <a:ext uri="{FF2B5EF4-FFF2-40B4-BE49-F238E27FC236}">
                <a16:creationId xmlns:a16="http://schemas.microsoft.com/office/drawing/2014/main" id="{449DB4CF-4F82-5027-2165-C82A2F7D947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2275" name="object 3">
            <a:extLst>
              <a:ext uri="{FF2B5EF4-FFF2-40B4-BE49-F238E27FC236}">
                <a16:creationId xmlns:a16="http://schemas.microsoft.com/office/drawing/2014/main" id="{25B225D6-D3B1-10D1-BBD1-7F545635FFCA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1023938"/>
            <a:ext cx="7388225" cy="311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Exstart –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state, NULL DBD are exchanged.In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state, master and slave election take place. The</a:t>
            </a:r>
          </a:p>
          <a:p>
            <a:pPr eaLnBrk="1" hangingPunct="1">
              <a:lnSpc>
                <a:spcPts val="2650"/>
              </a:lnSpc>
              <a:spcBef>
                <a:spcPts val="16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router having the higher router I’d becomes the master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other becomes the slave. This election decides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router will send it’s DBD first (routers who have</a:t>
            </a:r>
          </a:p>
          <a:p>
            <a:pPr eaLnBrk="1" hangingPunct="1">
              <a:lnSpc>
                <a:spcPts val="2650"/>
              </a:lnSpc>
              <a:spcBef>
                <a:spcPts val="16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formed neighbourship will take part in this election).</a:t>
            </a:r>
          </a:p>
        </p:txBody>
      </p:sp>
      <p:sp>
        <p:nvSpPr>
          <p:cNvPr id="182276" name="object 4">
            <a:extLst>
              <a:ext uri="{FF2B5EF4-FFF2-40B4-BE49-F238E27FC236}">
                <a16:creationId xmlns:a16="http://schemas.microsoft.com/office/drawing/2014/main" id="{7A567A57-3ECF-9A8C-0B02-1551499E75E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4392613"/>
            <a:ext cx="7388225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Exchange –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state, the actual DBDs are</a:t>
            </a:r>
          </a:p>
        </p:txBody>
      </p:sp>
      <p:sp>
        <p:nvSpPr>
          <p:cNvPr id="182277" name="object 5">
            <a:extLst>
              <a:ext uri="{FF2B5EF4-FFF2-40B4-BE49-F238E27FC236}">
                <a16:creationId xmlns:a16="http://schemas.microsoft.com/office/drawing/2014/main" id="{B09F01A2-B173-4E7D-FABE-F8E5293E8DD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92300" y="4940300"/>
            <a:ext cx="1533525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exchanged.</a:t>
            </a:r>
          </a:p>
        </p:txBody>
      </p:sp>
      <p:sp>
        <p:nvSpPr>
          <p:cNvPr id="182278" name="object 7">
            <a:extLst>
              <a:ext uri="{FF2B5EF4-FFF2-40B4-BE49-F238E27FC236}">
                <a16:creationId xmlns:a16="http://schemas.microsoft.com/office/drawing/2014/main" id="{CF721D20-234D-C5B3-58C0-4E3D83406418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178</a:t>
            </a:r>
          </a:p>
        </p:txBody>
      </p:sp>
    </p:spTree>
  </p:cSld>
  <p:clrMapOvr>
    <a:masterClrMapping/>
  </p:clrMapOvr>
  <p:transition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object 1">
            <a:extLst>
              <a:ext uri="{FF2B5EF4-FFF2-40B4-BE49-F238E27FC236}">
                <a16:creationId xmlns:a16="http://schemas.microsoft.com/office/drawing/2014/main" id="{CA6CAB68-78B7-A2D9-943E-A7D111AF9E3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3299" name="object 3">
            <a:extLst>
              <a:ext uri="{FF2B5EF4-FFF2-40B4-BE49-F238E27FC236}">
                <a16:creationId xmlns:a16="http://schemas.microsoft.com/office/drawing/2014/main" id="{982C2C1B-D76D-ED07-27E0-7E2F2DBB3FD5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1023938"/>
            <a:ext cx="7386638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Loading –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sate, LSR, LSU and LSA (Link State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1E58BB1-FFBE-E7EB-9C11-32EB434DB4A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92300" y="1573213"/>
            <a:ext cx="4459288" cy="3762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57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Acknowledgement) are</a:t>
            </a:r>
            <a:r>
              <a:rPr sz="24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exchanged.</a:t>
            </a:r>
          </a:p>
        </p:txBody>
      </p:sp>
      <p:sp>
        <p:nvSpPr>
          <p:cNvPr id="183301" name="object 5">
            <a:extLst>
              <a:ext uri="{FF2B5EF4-FFF2-40B4-BE49-F238E27FC236}">
                <a16:creationId xmlns:a16="http://schemas.microsoft.com/office/drawing/2014/main" id="{54D223B9-CED5-FFB2-4B58-4C174A162141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2198688"/>
            <a:ext cx="7388225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–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state, synchronization of all the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takes place. OSPF routing can begin only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the Full state.</a:t>
            </a:r>
          </a:p>
        </p:txBody>
      </p:sp>
      <p:sp>
        <p:nvSpPr>
          <p:cNvPr id="183302" name="object 7">
            <a:extLst>
              <a:ext uri="{FF2B5EF4-FFF2-40B4-BE49-F238E27FC236}">
                <a16:creationId xmlns:a16="http://schemas.microsoft.com/office/drawing/2014/main" id="{FF569135-4977-0880-3784-12A4D67634B5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179</a:t>
            </a:r>
          </a:p>
        </p:txBody>
      </p:sp>
    </p:spTree>
  </p:cSld>
  <p:clrMapOvr>
    <a:masterClrMapping/>
  </p:clrMapOvr>
  <p:transition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object 1">
            <a:extLst>
              <a:ext uri="{FF2B5EF4-FFF2-40B4-BE49-F238E27FC236}">
                <a16:creationId xmlns:a16="http://schemas.microsoft.com/office/drawing/2014/main" id="{C15CE93E-7204-E131-0A8A-C97FB05FEFB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9662691-DD3D-5097-E8E2-D41208E5052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5886450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OSPF Message</a:t>
            </a:r>
            <a:r>
              <a:rPr sz="4300" spc="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Format</a:t>
            </a:r>
          </a:p>
        </p:txBody>
      </p:sp>
      <p:sp>
        <p:nvSpPr>
          <p:cNvPr id="184324" name="object 5">
            <a:extLst>
              <a:ext uri="{FF2B5EF4-FFF2-40B4-BE49-F238E27FC236}">
                <a16:creationId xmlns:a16="http://schemas.microsoft.com/office/drawing/2014/main" id="{D65243DC-F130-8751-F9BD-B52B6E623C6D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180</a:t>
            </a:r>
          </a:p>
        </p:txBody>
      </p:sp>
    </p:spTree>
  </p:cSld>
  <p:clrMapOvr>
    <a:masterClrMapping/>
  </p:clrMapOvr>
  <p:transition/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object 1">
            <a:extLst>
              <a:ext uri="{FF2B5EF4-FFF2-40B4-BE49-F238E27FC236}">
                <a16:creationId xmlns:a16="http://schemas.microsoft.com/office/drawing/2014/main" id="{B07C4C79-AB14-B5CD-D14C-81847B28896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FBD246D-FFB7-2940-E7C7-315D92A4F4D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5884863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OSPF Message</a:t>
            </a:r>
            <a:r>
              <a:rPr sz="4300" spc="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Format</a:t>
            </a:r>
          </a:p>
        </p:txBody>
      </p:sp>
      <p:sp>
        <p:nvSpPr>
          <p:cNvPr id="185348" name="object 4">
            <a:extLst>
              <a:ext uri="{FF2B5EF4-FFF2-40B4-BE49-F238E27FC236}">
                <a16:creationId xmlns:a16="http://schemas.microsoft.com/office/drawing/2014/main" id="{3DDAE937-2DB2-1661-1049-28648E19AF4A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449388"/>
            <a:ext cx="706437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Version: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It is an 8-bit field that specifies the OSPF protocol</a:t>
            </a:r>
          </a:p>
        </p:txBody>
      </p:sp>
      <p:sp>
        <p:nvSpPr>
          <p:cNvPr id="185349" name="object 5">
            <a:extLst>
              <a:ext uri="{FF2B5EF4-FFF2-40B4-BE49-F238E27FC236}">
                <a16:creationId xmlns:a16="http://schemas.microsoft.com/office/drawing/2014/main" id="{2286A1B2-DC11-76AC-DDD8-8420D7BFF780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92300" y="1693863"/>
            <a:ext cx="104457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version.</a:t>
            </a:r>
          </a:p>
        </p:txBody>
      </p:sp>
      <p:sp>
        <p:nvSpPr>
          <p:cNvPr id="185350" name="object 6">
            <a:extLst>
              <a:ext uri="{FF2B5EF4-FFF2-40B4-BE49-F238E27FC236}">
                <a16:creationId xmlns:a16="http://schemas.microsoft.com/office/drawing/2014/main" id="{F0A9DAA2-1105-4E60-2BCB-A357CD39DB1F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012950"/>
            <a:ext cx="67865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Type: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It is an 8-bit field. It specifies the type of the OSPF</a:t>
            </a:r>
          </a:p>
        </p:txBody>
      </p:sp>
      <p:sp>
        <p:nvSpPr>
          <p:cNvPr id="185351" name="object 7">
            <a:extLst>
              <a:ext uri="{FF2B5EF4-FFF2-40B4-BE49-F238E27FC236}">
                <a16:creationId xmlns:a16="http://schemas.microsoft.com/office/drawing/2014/main" id="{5A3148BE-2040-E9D7-5154-6E746A9FE9D6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892300" y="2257425"/>
            <a:ext cx="9747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packet.</a:t>
            </a:r>
          </a:p>
        </p:txBody>
      </p:sp>
      <p:sp>
        <p:nvSpPr>
          <p:cNvPr id="185352" name="object 8">
            <a:extLst>
              <a:ext uri="{FF2B5EF4-FFF2-40B4-BE49-F238E27FC236}">
                <a16:creationId xmlns:a16="http://schemas.microsoft.com/office/drawing/2014/main" id="{878CBD3E-3250-9F6C-798E-3C3C36C2D8AA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2578100"/>
            <a:ext cx="7329488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Message: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It is a 16-bit field that defines the total length of the</a:t>
            </a:r>
          </a:p>
          <a:p>
            <a:pPr eaLnBrk="1" hangingPunct="1">
              <a:lnSpc>
                <a:spcPts val="1913"/>
              </a:lnSpc>
              <a:spcBef>
                <a:spcPts val="50"/>
              </a:spcBef>
            </a:pP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message, including the header. Therefore, the total length is</a:t>
            </a:r>
          </a:p>
          <a:p>
            <a:pPr eaLnBrk="1" hangingPunct="1">
              <a:lnSpc>
                <a:spcPts val="1913"/>
              </a:lnSpc>
            </a:pP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equal to the sum of the length of the message and header.</a:t>
            </a:r>
          </a:p>
        </p:txBody>
      </p:sp>
      <p:sp>
        <p:nvSpPr>
          <p:cNvPr id="185353" name="object 9">
            <a:extLst>
              <a:ext uri="{FF2B5EF4-FFF2-40B4-BE49-F238E27FC236}">
                <a16:creationId xmlns:a16="http://schemas.microsoft.com/office/drawing/2014/main" id="{9418B872-221D-DEA1-6606-6972035C603F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09725" y="3544888"/>
            <a:ext cx="69453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Source IP address: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It defines the address from which the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0A513893-881E-3502-EFFA-53E6DA86C568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892300" y="3629025"/>
            <a:ext cx="5913438" cy="5635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38"/>
              </a:lnSpc>
              <a:buSzTx/>
              <a:buFontTx/>
              <a:buNone/>
              <a:defRPr/>
            </a:pPr>
            <a:endParaRPr lang="en-US" sz="200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000000"/>
              </a:solidFill>
              <a:latin typeface="Arial"/>
              <a:cs typeface="+mn-cs"/>
              <a:sym typeface="Wingdings"/>
            </a:endParaRPr>
          </a:p>
          <a:p>
            <a:pPr eaLnBrk="0" fontAlgn="auto" hangingPunct="0">
              <a:lnSpc>
                <a:spcPts val="2238"/>
              </a:lnSpc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packets</a:t>
            </a:r>
            <a:r>
              <a:rPr sz="2000" spc="-4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are</a:t>
            </a:r>
            <a:r>
              <a:rPr sz="2000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sent.</a:t>
            </a:r>
            <a:r>
              <a:rPr sz="2000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It</a:t>
            </a:r>
            <a:r>
              <a:rPr sz="2000" spc="-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is a</a:t>
            </a:r>
            <a:r>
              <a:rPr sz="20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sending</a:t>
            </a:r>
            <a:r>
              <a:rPr sz="2000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routing</a:t>
            </a:r>
            <a:r>
              <a:rPr sz="2000" spc="-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IP</a:t>
            </a:r>
            <a:r>
              <a:rPr sz="2000" spc="-4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address.</a:t>
            </a:r>
          </a:p>
        </p:txBody>
      </p:sp>
      <p:sp>
        <p:nvSpPr>
          <p:cNvPr id="185355" name="object 11">
            <a:extLst>
              <a:ext uri="{FF2B5EF4-FFF2-40B4-BE49-F238E27FC236}">
                <a16:creationId xmlns:a16="http://schemas.microsoft.com/office/drawing/2014/main" id="{89EC59EE-403C-329D-AE03-F960535BA67E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609725" y="3798888"/>
            <a:ext cx="7105650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Area identification: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It defines the area within which the</a:t>
            </a: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9B9B55F0-E1CA-1F29-6253-B85982E23311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892300" y="4192588"/>
            <a:ext cx="2354263" cy="3222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38"/>
              </a:lnSpc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routing</a:t>
            </a:r>
            <a:r>
              <a:rPr sz="2000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takes</a:t>
            </a:r>
            <a:r>
              <a:rPr sz="20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place.</a:t>
            </a:r>
          </a:p>
        </p:txBody>
      </p:sp>
      <p:sp>
        <p:nvSpPr>
          <p:cNvPr id="185357" name="object 13">
            <a:extLst>
              <a:ext uri="{FF2B5EF4-FFF2-40B4-BE49-F238E27FC236}">
                <a16:creationId xmlns:a16="http://schemas.microsoft.com/office/drawing/2014/main" id="{D22F2443-1266-F072-BAE8-3E065F38A950}"/>
              </a:ext>
            </a:extLst>
          </p:cNvPr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609725" y="4513263"/>
            <a:ext cx="73152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Checksum: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It is used for error correction and error detection.</a:t>
            </a:r>
          </a:p>
        </p:txBody>
      </p:sp>
      <p:sp>
        <p:nvSpPr>
          <p:cNvPr id="185358" name="object 14">
            <a:extLst>
              <a:ext uri="{FF2B5EF4-FFF2-40B4-BE49-F238E27FC236}">
                <a16:creationId xmlns:a16="http://schemas.microsoft.com/office/drawing/2014/main" id="{C93C7B68-2134-201D-024B-0C0617C9E14A}"/>
              </a:ext>
            </a:extLst>
          </p:cNvPr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609725" y="4833938"/>
            <a:ext cx="7337425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Authentication type: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There are two types of authentication,</a:t>
            </a:r>
          </a:p>
          <a:p>
            <a:pPr eaLnBrk="1" hangingPunct="1">
              <a:lnSpc>
                <a:spcPts val="1913"/>
              </a:lnSpc>
              <a:spcBef>
                <a:spcPts val="50"/>
              </a:spcBef>
            </a:pP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i.e., 0 and 1. Here, 0 means for none that specifies no</a:t>
            </a:r>
          </a:p>
          <a:p>
            <a:pPr eaLnBrk="1" hangingPunct="1">
              <a:lnSpc>
                <a:spcPts val="1913"/>
              </a:lnSpc>
            </a:pP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authentication is available and 1 means for pwd that specifies</a:t>
            </a:r>
          </a:p>
          <a:p>
            <a:pPr eaLnBrk="1" hangingPunct="1">
              <a:lnSpc>
                <a:spcPts val="1913"/>
              </a:lnSpc>
            </a:pP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the password-based authentication.</a:t>
            </a:r>
          </a:p>
        </p:txBody>
      </p:sp>
      <p:sp>
        <p:nvSpPr>
          <p:cNvPr id="185359" name="object 15">
            <a:extLst>
              <a:ext uri="{FF2B5EF4-FFF2-40B4-BE49-F238E27FC236}">
                <a16:creationId xmlns:a16="http://schemas.microsoft.com/office/drawing/2014/main" id="{E0D8362C-1493-9470-94D5-96658147DED0}"/>
              </a:ext>
            </a:extLst>
          </p:cNvPr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609725" y="5884863"/>
            <a:ext cx="6894513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Authentication: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It is a 32-bit field that contains the actual</a:t>
            </a: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2C0FCEED-2CF6-1A2B-F95F-7674CE8C32A0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892300" y="6129338"/>
            <a:ext cx="3751263" cy="3222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38"/>
              </a:lnSpc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value of</a:t>
            </a:r>
            <a:r>
              <a:rPr sz="20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20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authentication</a:t>
            </a:r>
            <a:r>
              <a:rPr sz="20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data.</a:t>
            </a:r>
          </a:p>
        </p:txBody>
      </p:sp>
      <p:sp>
        <p:nvSpPr>
          <p:cNvPr id="185361" name="object 18">
            <a:extLst>
              <a:ext uri="{FF2B5EF4-FFF2-40B4-BE49-F238E27FC236}">
                <a16:creationId xmlns:a16="http://schemas.microsoft.com/office/drawing/2014/main" id="{9021F672-144E-41DC-F55E-D9BBF11139D0}"/>
              </a:ext>
            </a:extLst>
          </p:cNvPr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181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object 2">
            <a:extLst>
              <a:ext uri="{FF2B5EF4-FFF2-40B4-BE49-F238E27FC236}">
                <a16:creationId xmlns:a16="http://schemas.microsoft.com/office/drawing/2014/main" id="{CB49CEB0-3D3B-0094-9538-6BB6DC6B5075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27175" y="-74613"/>
            <a:ext cx="7469188" cy="1358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80963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013"/>
              </a:lnSpc>
            </a:pPr>
            <a:r>
              <a:rPr lang="ru-RU" altLang="en-US" sz="3600">
                <a:solidFill>
                  <a:srgbClr val="572314"/>
                </a:solidFill>
                <a:latin typeface="Arial" panose="020B0604020202020204" pitchFamily="34" charset="0"/>
              </a:rPr>
              <a:t>Connection oriented packet</a:t>
            </a:r>
          </a:p>
          <a:p>
            <a:pPr eaLnBrk="1" hangingPunct="1">
              <a:lnSpc>
                <a:spcPts val="4013"/>
              </a:lnSpc>
              <a:spcBef>
                <a:spcPts val="288"/>
              </a:spcBef>
            </a:pPr>
            <a:r>
              <a:rPr lang="ru-RU" altLang="en-US" sz="3600">
                <a:solidFill>
                  <a:srgbClr val="572314"/>
                </a:solidFill>
                <a:latin typeface="Arial" panose="020B0604020202020204" pitchFamily="34" charset="0"/>
              </a:rPr>
              <a:t>switching</a:t>
            </a:r>
          </a:p>
          <a:p>
            <a:pPr eaLnBrk="1" hangingPunct="1">
              <a:lnSpc>
                <a:spcPts val="23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address information is only transferred during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</a:p>
        </p:txBody>
      </p:sp>
      <p:sp>
        <p:nvSpPr>
          <p:cNvPr id="21507" name="object 2">
            <a:extLst>
              <a:ext uri="{FF2B5EF4-FFF2-40B4-BE49-F238E27FC236}">
                <a16:creationId xmlns:a16="http://schemas.microsoft.com/office/drawing/2014/main" id="{A39C8CDC-B023-BD39-B43C-B358B4B20040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AE0DEC1-B437-3157-5D3F-03BC1E471AB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92300" y="1439863"/>
            <a:ext cx="7104063" cy="3476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1"/>
              </a:lnSpc>
              <a:buSzTx/>
              <a:buFontTx/>
              <a:buNone/>
              <a:defRPr/>
            </a:pP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phase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.</a:t>
            </a:r>
            <a:r>
              <a:rPr sz="2200" spc="35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Once</a:t>
            </a:r>
            <a:r>
              <a:rPr sz="2200" spc="34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sz="2200" spc="34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</a:t>
            </a:r>
            <a:r>
              <a:rPr sz="2200" spc="35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  <a:r>
              <a:rPr sz="2200" spc="34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destination</a:t>
            </a:r>
            <a:r>
              <a:rPr sz="2200" spc="35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is</a:t>
            </a:r>
            <a:r>
              <a:rPr sz="2200" spc="34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discovered,</a:t>
            </a:r>
            <a:r>
              <a:rPr sz="2200" spc="34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entry</a:t>
            </a:r>
            <a:r>
              <a:rPr sz="2200" spc="36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is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5937F68-CAAF-3BE6-7D37-C8931B5FFE5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1943100"/>
            <a:ext cx="5910263" cy="3476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4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added to switching table of each</a:t>
            </a:r>
            <a:r>
              <a:rPr sz="2200" spc="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intermediate</a:t>
            </a:r>
            <a:r>
              <a:rPr sz="2200" spc="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node.</a:t>
            </a:r>
          </a:p>
        </p:txBody>
      </p:sp>
      <p:sp>
        <p:nvSpPr>
          <p:cNvPr id="21510" name="object 6">
            <a:extLst>
              <a:ext uri="{FF2B5EF4-FFF2-40B4-BE49-F238E27FC236}">
                <a16:creationId xmlns:a16="http://schemas.microsoft.com/office/drawing/2014/main" id="{E0AFFA30-DB57-B285-8EDA-24EA87451D2A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522538"/>
            <a:ext cx="677545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During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transfer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packet header (local header) may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 information such as length, timestamp, sequence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etc.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49127FE7-AD52-EABC-2D6C-6ED2E117AAD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92300" y="4032250"/>
            <a:ext cx="6526213" cy="8493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1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Connection-oriented switching is very</a:t>
            </a:r>
            <a:r>
              <a:rPr sz="22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useful in switched</a:t>
            </a:r>
          </a:p>
          <a:p>
            <a:pPr eaLnBrk="0" fontAlgn="auto" hangingPunct="0">
              <a:lnSpc>
                <a:spcPts val="2431"/>
              </a:lnSpc>
              <a:spcBef>
                <a:spcPts val="1578"/>
              </a:spcBef>
              <a:buSzTx/>
              <a:buFontTx/>
              <a:buNone/>
              <a:defRPr/>
            </a:pPr>
            <a:r>
              <a:rPr sz="2200" spc="-6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WAN.</a:t>
            </a:r>
          </a:p>
        </p:txBody>
      </p:sp>
      <p:sp>
        <p:nvSpPr>
          <p:cNvPr id="21512" name="object 8">
            <a:extLst>
              <a:ext uri="{FF2B5EF4-FFF2-40B4-BE49-F238E27FC236}">
                <a16:creationId xmlns:a16="http://schemas.microsoft.com/office/drawing/2014/main" id="{D2B26B8C-7A8F-06CE-DD1D-F44061C5B2A2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5113338"/>
            <a:ext cx="7388225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popular protocols which use Virtual Circuit Switching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 are X.25, Frame-Relay, AT M and MPLS(Multi-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Protocol Label Switching).</a:t>
            </a:r>
          </a:p>
        </p:txBody>
      </p:sp>
      <p:sp>
        <p:nvSpPr>
          <p:cNvPr id="21513" name="object 10">
            <a:extLst>
              <a:ext uri="{FF2B5EF4-FFF2-40B4-BE49-F238E27FC236}">
                <a16:creationId xmlns:a16="http://schemas.microsoft.com/office/drawing/2014/main" id="{336F119D-7987-9FED-4326-6016EBB4ABF5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21</a:t>
            </a:r>
          </a:p>
        </p:txBody>
      </p:sp>
    </p:spTree>
  </p:cSld>
  <p:clrMapOvr>
    <a:masterClrMapping/>
  </p:clrMapOvr>
  <p:transition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object 1">
            <a:extLst>
              <a:ext uri="{FF2B5EF4-FFF2-40B4-BE49-F238E27FC236}">
                <a16:creationId xmlns:a16="http://schemas.microsoft.com/office/drawing/2014/main" id="{BFE8345D-5AB6-6A71-392A-238C468F3F7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E3DE0FB-86E6-5A90-CF70-2D3D4C2014D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27013"/>
            <a:ext cx="6188075" cy="13033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Link State</a:t>
            </a:r>
            <a:r>
              <a:rPr sz="4300" spc="-2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Advertisement</a:t>
            </a:r>
          </a:p>
          <a:p>
            <a:pPr eaLnBrk="0" fontAlgn="auto" hangingPunct="0">
              <a:lnSpc>
                <a:spcPts val="4799"/>
              </a:lnSpc>
              <a:spcBef>
                <a:spcPts val="360"/>
              </a:spcBef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(LSA)</a:t>
            </a:r>
          </a:p>
        </p:txBody>
      </p:sp>
      <p:sp>
        <p:nvSpPr>
          <p:cNvPr id="186372" name="object 5">
            <a:extLst>
              <a:ext uri="{FF2B5EF4-FFF2-40B4-BE49-F238E27FC236}">
                <a16:creationId xmlns:a16="http://schemas.microsoft.com/office/drawing/2014/main" id="{CC19157B-CC8E-AF45-2982-A9666BC67843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182</a:t>
            </a:r>
          </a:p>
        </p:txBody>
      </p:sp>
    </p:spTree>
  </p:cSld>
  <p:clrMapOvr>
    <a:masterClrMapping/>
  </p:clrMapOvr>
  <p:transition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object 1">
            <a:extLst>
              <a:ext uri="{FF2B5EF4-FFF2-40B4-BE49-F238E27FC236}">
                <a16:creationId xmlns:a16="http://schemas.microsoft.com/office/drawing/2014/main" id="{4A70267D-1A6C-8E6B-FE8E-FBBB0CD5878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D5B5E45-5D5A-C02E-2C9A-73686FFC025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393700"/>
            <a:ext cx="5070475" cy="250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675"/>
              </a:lnSpc>
              <a:buSzTx/>
              <a:buFontTx/>
              <a:buNone/>
              <a:defRPr/>
            </a:pP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•</a:t>
            </a:r>
            <a:r>
              <a:rPr sz="1200" spc="147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Link state</a:t>
            </a:r>
            <a:r>
              <a:rPr sz="1500" b="1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ID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—ID of</a:t>
            </a:r>
            <a:r>
              <a:rPr sz="15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15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router</a:t>
            </a:r>
            <a:r>
              <a:rPr sz="15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that</a:t>
            </a:r>
            <a:r>
              <a:rPr sz="15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originated</a:t>
            </a:r>
            <a:r>
              <a:rPr sz="15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15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LSA.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80370F7-AE97-0721-7CCD-C71FAFB21CC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527175" y="730250"/>
            <a:ext cx="6864350" cy="250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675"/>
              </a:lnSpc>
              <a:buSzTx/>
              <a:buFontTx/>
              <a:buNone/>
              <a:defRPr/>
            </a:pP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•</a:t>
            </a:r>
            <a:r>
              <a:rPr sz="1200" spc="147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V (Virtual</a:t>
            </a:r>
            <a:r>
              <a:rPr sz="1500" b="1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Link)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—Set</a:t>
            </a:r>
            <a:r>
              <a:rPr sz="1500" spc="-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</a:t>
            </a:r>
            <a:r>
              <a:rPr sz="15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 if</a:t>
            </a:r>
            <a:r>
              <a:rPr sz="1500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 router</a:t>
            </a:r>
            <a:r>
              <a:rPr sz="15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that</a:t>
            </a:r>
            <a:r>
              <a:rPr sz="15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originated</a:t>
            </a:r>
            <a:r>
              <a:rPr sz="15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 LSA</a:t>
            </a:r>
            <a:r>
              <a:rPr sz="1500" spc="-8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is a virtual link</a:t>
            </a:r>
          </a:p>
        </p:txBody>
      </p:sp>
      <p:sp>
        <p:nvSpPr>
          <p:cNvPr id="187397" name="object 5">
            <a:extLst>
              <a:ext uri="{FF2B5EF4-FFF2-40B4-BE49-F238E27FC236}">
                <a16:creationId xmlns:a16="http://schemas.microsoft.com/office/drawing/2014/main" id="{26D237A0-67EF-5902-31EE-223DAADB6996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781175" y="912813"/>
            <a:ext cx="939800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675"/>
              </a:lnSpc>
            </a:pPr>
            <a:r>
              <a:rPr lang="ru-RU" altLang="en-US" sz="1500">
                <a:solidFill>
                  <a:srgbClr val="000000"/>
                </a:solidFill>
                <a:latin typeface="Arial" panose="020B0604020202020204" pitchFamily="34" charset="0"/>
              </a:rPr>
              <a:t>endpoint.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74A12BDF-291D-0E23-B57D-B6EADE575C0F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527175" y="1247775"/>
            <a:ext cx="7292975" cy="12573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675"/>
              </a:lnSpc>
              <a:buSzTx/>
              <a:buFontTx/>
              <a:buNone/>
              <a:defRPr/>
            </a:pP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•</a:t>
            </a:r>
            <a:r>
              <a:rPr sz="1200" spc="147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E (External)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—Set</a:t>
            </a:r>
            <a:r>
              <a:rPr sz="1500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</a:t>
            </a:r>
            <a:r>
              <a:rPr sz="15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 if the router</a:t>
            </a:r>
            <a:r>
              <a:rPr sz="15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that</a:t>
            </a:r>
            <a:r>
              <a:rPr sz="15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originated</a:t>
            </a:r>
            <a:r>
              <a:rPr sz="15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 LSA</a:t>
            </a:r>
            <a:r>
              <a:rPr sz="1500" spc="-9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is an</a:t>
            </a:r>
            <a:r>
              <a:rPr sz="1500" spc="-9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ASBR.</a:t>
            </a:r>
          </a:p>
          <a:p>
            <a:pPr eaLnBrk="0" fontAlgn="auto" hangingPunct="0">
              <a:lnSpc>
                <a:spcPts val="1675"/>
              </a:lnSpc>
              <a:spcBef>
                <a:spcPts val="914"/>
              </a:spcBef>
              <a:buSzTx/>
              <a:buFontTx/>
              <a:buNone/>
              <a:defRPr/>
            </a:pP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•</a:t>
            </a:r>
            <a:r>
              <a:rPr sz="1200" spc="147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B (Border)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—Set to</a:t>
            </a:r>
            <a:r>
              <a:rPr sz="15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 if the router</a:t>
            </a:r>
            <a:r>
              <a:rPr sz="15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that</a:t>
            </a:r>
            <a:r>
              <a:rPr sz="15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originated</a:t>
            </a:r>
            <a:r>
              <a:rPr sz="15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15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LSA</a:t>
            </a:r>
            <a:r>
              <a:rPr sz="1500" spc="-8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is an</a:t>
            </a:r>
            <a:r>
              <a:rPr sz="1500" spc="-9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ABR.</a:t>
            </a:r>
          </a:p>
          <a:p>
            <a:pPr eaLnBrk="0" fontAlgn="auto" hangingPunct="0">
              <a:lnSpc>
                <a:spcPts val="1675"/>
              </a:lnSpc>
              <a:spcBef>
                <a:spcPts val="964"/>
              </a:spcBef>
              <a:buSzTx/>
              <a:buFontTx/>
              <a:buNone/>
              <a:defRPr/>
            </a:pP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•</a:t>
            </a:r>
            <a:r>
              <a:rPr sz="1200" spc="147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# Links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—Number</a:t>
            </a:r>
            <a:r>
              <a:rPr sz="15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</a:t>
            </a:r>
            <a:r>
              <a:rPr sz="15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router</a:t>
            </a:r>
            <a:r>
              <a:rPr sz="15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links (interfaces)</a:t>
            </a:r>
            <a:r>
              <a:rPr sz="1500" spc="-4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 the</a:t>
            </a:r>
            <a:r>
              <a:rPr sz="15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area,</a:t>
            </a:r>
            <a:r>
              <a:rPr sz="1500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as described</a:t>
            </a:r>
            <a:r>
              <a:rPr sz="15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in the</a:t>
            </a:r>
            <a:r>
              <a:rPr sz="15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LSA.</a:t>
            </a:r>
          </a:p>
          <a:p>
            <a:pPr eaLnBrk="0" fontAlgn="auto" hangingPunct="0">
              <a:lnSpc>
                <a:spcPts val="1675"/>
              </a:lnSpc>
              <a:spcBef>
                <a:spcPts val="917"/>
              </a:spcBef>
              <a:buSzTx/>
              <a:buFontTx/>
              <a:buNone/>
              <a:defRPr/>
            </a:pP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•</a:t>
            </a:r>
            <a:r>
              <a:rPr sz="1200" spc="147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Link ID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—Determined</a:t>
            </a:r>
            <a:r>
              <a:rPr sz="15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by link type.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547481BE-7C08-634E-48F2-B339032BDF1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527175" y="2589213"/>
            <a:ext cx="3505200" cy="250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675"/>
              </a:lnSpc>
              <a:buSzTx/>
              <a:buFontTx/>
              <a:buNone/>
              <a:defRPr/>
            </a:pP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•</a:t>
            </a:r>
            <a:r>
              <a:rPr sz="1200" spc="147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Link data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—Determined</a:t>
            </a:r>
            <a:r>
              <a:rPr sz="15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by link type.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FD3A2298-68C2-7117-63DB-E8A96977639D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527175" y="2924175"/>
            <a:ext cx="7372350" cy="6159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675"/>
              </a:lnSpc>
              <a:buSzTx/>
              <a:buFontTx/>
              <a:buNone/>
              <a:defRPr/>
            </a:pP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•</a:t>
            </a:r>
            <a:r>
              <a:rPr sz="1200" spc="147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 b="1" spc="-4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Type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—Link</a:t>
            </a:r>
            <a:r>
              <a:rPr sz="1500" spc="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type.</a:t>
            </a:r>
            <a:r>
              <a:rPr sz="1500" spc="-8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</a:t>
            </a:r>
            <a:r>
              <a:rPr sz="1500" spc="-8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value of</a:t>
            </a:r>
            <a:r>
              <a:rPr sz="15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 indicates</a:t>
            </a:r>
            <a:r>
              <a:rPr sz="15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 point-to-point</a:t>
            </a:r>
            <a:r>
              <a:rPr sz="1500" spc="-4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link to a remote</a:t>
            </a:r>
            <a:r>
              <a:rPr sz="15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router;</a:t>
            </a:r>
            <a:r>
              <a:rPr sz="1500" spc="-3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</a:t>
            </a:r>
          </a:p>
          <a:p>
            <a:pPr marL="254507" eaLnBrk="0" fontAlgn="auto" hangingPunct="0">
              <a:lnSpc>
                <a:spcPts val="1439"/>
              </a:lnSpc>
              <a:buSzTx/>
              <a:buFontTx/>
              <a:buNone/>
              <a:defRPr/>
            </a:pP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value of</a:t>
            </a:r>
            <a:r>
              <a:rPr sz="15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2 indicates</a:t>
            </a:r>
            <a:r>
              <a:rPr sz="15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 link to a transit</a:t>
            </a:r>
            <a:r>
              <a:rPr sz="15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network;</a:t>
            </a:r>
            <a:r>
              <a:rPr sz="15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 value of</a:t>
            </a:r>
            <a:r>
              <a:rPr sz="1500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3 indicates</a:t>
            </a:r>
            <a:r>
              <a:rPr sz="15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 link to</a:t>
            </a:r>
            <a:r>
              <a:rPr sz="15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 stub</a:t>
            </a:r>
          </a:p>
          <a:p>
            <a:pPr marL="254507" eaLnBrk="0" fontAlgn="auto" hangingPunct="0">
              <a:lnSpc>
                <a:spcPts val="1439"/>
              </a:lnSpc>
              <a:spcBef>
                <a:spcPts val="50"/>
              </a:spcBef>
              <a:buSzTx/>
              <a:buFontTx/>
              <a:buNone/>
              <a:defRPr/>
            </a:pP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network;</a:t>
            </a:r>
            <a:r>
              <a:rPr sz="15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and a value</a:t>
            </a:r>
            <a:r>
              <a:rPr sz="1500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</a:t>
            </a:r>
            <a:r>
              <a:rPr sz="1500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4 indicates</a:t>
            </a:r>
            <a:r>
              <a:rPr sz="15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 virtual link.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B7E265B6-160F-E605-0D2D-A59AF9E7738C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527175" y="3625850"/>
            <a:ext cx="7459663" cy="6175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678"/>
              </a:lnSpc>
              <a:buSzTx/>
              <a:buFontTx/>
              <a:buNone/>
              <a:defRPr/>
            </a:pP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•</a:t>
            </a:r>
            <a:r>
              <a:rPr sz="1200" spc="147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 b="1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#TOS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—Number</a:t>
            </a:r>
            <a:r>
              <a:rPr sz="1500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</a:t>
            </a:r>
            <a:r>
              <a:rPr sz="15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different</a:t>
            </a:r>
            <a:r>
              <a:rPr sz="1500" spc="-6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TOS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metrics</a:t>
            </a:r>
            <a:r>
              <a:rPr sz="15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given</a:t>
            </a:r>
            <a:r>
              <a:rPr sz="1500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for</a:t>
            </a:r>
            <a:r>
              <a:rPr sz="15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this</a:t>
            </a:r>
            <a:r>
              <a:rPr sz="15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link.</a:t>
            </a:r>
            <a:r>
              <a:rPr sz="15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If no</a:t>
            </a:r>
            <a:r>
              <a:rPr sz="1500" spc="-4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TOS</a:t>
            </a:r>
            <a:r>
              <a:rPr sz="1500" spc="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metric</a:t>
            </a:r>
            <a:r>
              <a:rPr sz="15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is</a:t>
            </a:r>
          </a:p>
          <a:p>
            <a:pPr marL="254507" eaLnBrk="0" fontAlgn="auto" hangingPunct="0">
              <a:lnSpc>
                <a:spcPts val="1442"/>
              </a:lnSpc>
              <a:buSzTx/>
              <a:buFontTx/>
              <a:buNone/>
              <a:defRPr/>
            </a:pP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given for the</a:t>
            </a:r>
            <a:r>
              <a:rPr sz="15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link,</a:t>
            </a:r>
            <a:r>
              <a:rPr sz="15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this</a:t>
            </a:r>
            <a:r>
              <a:rPr sz="15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field is set</a:t>
            </a:r>
            <a:r>
              <a:rPr sz="1500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 0.</a:t>
            </a:r>
            <a:r>
              <a:rPr sz="1500" spc="-4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TOS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is not</a:t>
            </a:r>
            <a:r>
              <a:rPr sz="15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supported</a:t>
            </a:r>
            <a:r>
              <a:rPr sz="1500" spc="-4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in RFC 2328.</a:t>
            </a:r>
            <a:r>
              <a:rPr sz="1500" spc="-4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 #TOS</a:t>
            </a:r>
          </a:p>
          <a:p>
            <a:pPr marL="254507" eaLnBrk="0" fontAlgn="auto" hangingPunct="0">
              <a:lnSpc>
                <a:spcPts val="1439"/>
              </a:lnSpc>
              <a:spcBef>
                <a:spcPts val="50"/>
              </a:spcBef>
              <a:buSzTx/>
              <a:buFontTx/>
              <a:buNone/>
              <a:defRPr/>
            </a:pP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field is reserved</a:t>
            </a:r>
            <a:r>
              <a:rPr sz="15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for early</a:t>
            </a:r>
            <a:r>
              <a:rPr sz="15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versions of</a:t>
            </a:r>
            <a:r>
              <a:rPr sz="15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OSPF.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807D013F-5495-485B-A143-2A3486767F5C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527175" y="4327525"/>
            <a:ext cx="3592513" cy="250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675"/>
              </a:lnSpc>
              <a:buSzTx/>
              <a:buFontTx/>
              <a:buNone/>
              <a:defRPr/>
            </a:pP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•</a:t>
            </a:r>
            <a:r>
              <a:rPr sz="1200" spc="147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Metric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—Cost</a:t>
            </a:r>
            <a:r>
              <a:rPr sz="15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</a:t>
            </a:r>
            <a:r>
              <a:rPr sz="15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using</a:t>
            </a:r>
            <a:r>
              <a:rPr sz="15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this router</a:t>
            </a:r>
            <a:r>
              <a:rPr sz="15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link.</a:t>
            </a: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240EDD8D-0124-8F6B-0E5F-1D041F307815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527175" y="4662488"/>
            <a:ext cx="4645025" cy="5857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675"/>
              </a:lnSpc>
              <a:buSzTx/>
              <a:buFontTx/>
              <a:buNone/>
              <a:defRPr/>
            </a:pP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•</a:t>
            </a:r>
            <a:r>
              <a:rPr sz="1200" spc="147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 b="1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TOS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—IP</a:t>
            </a:r>
            <a:r>
              <a:rPr sz="1500" spc="-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Type</a:t>
            </a:r>
            <a:r>
              <a:rPr sz="1500" spc="3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</a:t>
            </a:r>
            <a:r>
              <a:rPr sz="15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Service that</a:t>
            </a:r>
            <a:r>
              <a:rPr sz="1500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this</a:t>
            </a:r>
            <a:r>
              <a:rPr sz="15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metric</a:t>
            </a:r>
            <a:r>
              <a:rPr sz="15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refers</a:t>
            </a:r>
            <a:r>
              <a:rPr sz="1500" spc="-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to.</a:t>
            </a:r>
          </a:p>
          <a:p>
            <a:pPr eaLnBrk="0" fontAlgn="auto" hangingPunct="0">
              <a:lnSpc>
                <a:spcPts val="1675"/>
              </a:lnSpc>
              <a:spcBef>
                <a:spcPts val="914"/>
              </a:spcBef>
              <a:buSzTx/>
              <a:buFontTx/>
              <a:buNone/>
              <a:defRPr/>
            </a:pP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•</a:t>
            </a:r>
            <a:r>
              <a:rPr sz="1200" spc="147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 b="1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TOS</a:t>
            </a:r>
            <a:r>
              <a:rPr sz="1500" b="1" spc="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metric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—TOS-specific</a:t>
            </a:r>
            <a:r>
              <a:rPr sz="1500" spc="-3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metric</a:t>
            </a:r>
            <a:r>
              <a:rPr sz="15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information.</a:t>
            </a:r>
          </a:p>
        </p:txBody>
      </p:sp>
      <p:sp>
        <p:nvSpPr>
          <p:cNvPr id="187404" name="object 13">
            <a:extLst>
              <a:ext uri="{FF2B5EF4-FFF2-40B4-BE49-F238E27FC236}">
                <a16:creationId xmlns:a16="http://schemas.microsoft.com/office/drawing/2014/main" id="{89AB9003-E726-CE9D-20A1-0CA6E0ECB244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183</a:t>
            </a:r>
          </a:p>
        </p:txBody>
      </p:sp>
    </p:spTree>
  </p:cSld>
  <p:clrMapOvr>
    <a:masterClrMapping/>
  </p:clrMapOvr>
  <p:transition/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object 1">
            <a:extLst>
              <a:ext uri="{FF2B5EF4-FFF2-40B4-BE49-F238E27FC236}">
                <a16:creationId xmlns:a16="http://schemas.microsoft.com/office/drawing/2014/main" id="{CE4194B7-2BA3-0D2A-59A9-7EA88BC8980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943E83D-5024-EB63-F4C4-5223F0CD55B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465138"/>
            <a:ext cx="6959600" cy="5492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021"/>
              </a:lnSpc>
              <a:buSzTx/>
              <a:buFontTx/>
              <a:buNone/>
              <a:defRPr/>
            </a:pPr>
            <a:r>
              <a:rPr sz="3600" b="1" spc="-17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PAT</a:t>
            </a:r>
            <a:r>
              <a:rPr sz="3600" b="1" spc="-1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H</a:t>
            </a:r>
            <a:r>
              <a:rPr sz="3600" b="1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600" b="1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VECTOR</a:t>
            </a:r>
            <a:r>
              <a:rPr sz="3600" b="1" spc="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ROUTING (PVR)</a:t>
            </a:r>
          </a:p>
        </p:txBody>
      </p:sp>
      <p:sp>
        <p:nvSpPr>
          <p:cNvPr id="188420" name="object 4">
            <a:extLst>
              <a:ext uri="{FF2B5EF4-FFF2-40B4-BE49-F238E27FC236}">
                <a16:creationId xmlns:a16="http://schemas.microsoft.com/office/drawing/2014/main" id="{5707ED40-4911-32B8-845E-74FEBA6A1E65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427163"/>
            <a:ext cx="703738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Path-vector routing is an asynchronous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F7B15E-2657-9F85-9C7A-DAD72F7C550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1793875"/>
            <a:ext cx="5694363" cy="463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354"/>
              </a:lnSpc>
              <a:buSzTx/>
              <a:buFontTx/>
              <a:buNone/>
              <a:defRPr/>
            </a:pP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and</a:t>
            </a:r>
            <a:r>
              <a:rPr sz="30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distributed</a:t>
            </a:r>
            <a:r>
              <a:rPr sz="30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routing algorithm.</a:t>
            </a:r>
          </a:p>
        </p:txBody>
      </p:sp>
      <p:sp>
        <p:nvSpPr>
          <p:cNvPr id="188422" name="object 6">
            <a:extLst>
              <a:ext uri="{FF2B5EF4-FFF2-40B4-BE49-F238E27FC236}">
                <a16:creationId xmlns:a16="http://schemas.microsoft.com/office/drawing/2014/main" id="{ACDCA14C-F0E0-927E-6AD0-30161FCAAB07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235200"/>
            <a:ext cx="710088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The Path-vector routing is not based on</a:t>
            </a:r>
          </a:p>
        </p:txBody>
      </p:sp>
      <p:sp>
        <p:nvSpPr>
          <p:cNvPr id="188423" name="object 7">
            <a:extLst>
              <a:ext uri="{FF2B5EF4-FFF2-40B4-BE49-F238E27FC236}">
                <a16:creationId xmlns:a16="http://schemas.microsoft.com/office/drawing/2014/main" id="{F511ACC0-87A2-FC4B-BAC4-D32DA4C3BD07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892300" y="2601913"/>
            <a:ext cx="315753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least-cost routing.</a:t>
            </a:r>
          </a:p>
        </p:txBody>
      </p:sp>
      <p:sp>
        <p:nvSpPr>
          <p:cNvPr id="188424" name="object 8">
            <a:extLst>
              <a:ext uri="{FF2B5EF4-FFF2-40B4-BE49-F238E27FC236}">
                <a16:creationId xmlns:a16="http://schemas.microsoft.com/office/drawing/2014/main" id="{64CD5CFC-06DB-A1E6-B0E2-BDAEB01172E6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3043238"/>
            <a:ext cx="7289800" cy="119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The best route is determined by the</a:t>
            </a:r>
          </a:p>
          <a:p>
            <a:pPr eaLnBrk="1" hangingPunct="1">
              <a:lnSpc>
                <a:spcPts val="2875"/>
              </a:lnSpc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source using the policy it imposes on the</a:t>
            </a:r>
          </a:p>
          <a:p>
            <a:pPr eaLnBrk="1" hangingPunct="1">
              <a:lnSpc>
                <a:spcPts val="2875"/>
              </a:lnSpc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route.</a:t>
            </a:r>
          </a:p>
        </p:txBody>
      </p:sp>
      <p:sp>
        <p:nvSpPr>
          <p:cNvPr id="188425" name="object 9">
            <a:extLst>
              <a:ext uri="{FF2B5EF4-FFF2-40B4-BE49-F238E27FC236}">
                <a16:creationId xmlns:a16="http://schemas.microsoft.com/office/drawing/2014/main" id="{FDC31374-F575-1644-2E1E-EB277F953CE6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09725" y="4217988"/>
            <a:ext cx="680878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In other words, the source can control</a:t>
            </a:r>
          </a:p>
        </p:txBody>
      </p:sp>
      <p:sp>
        <p:nvSpPr>
          <p:cNvPr id="188426" name="object 10">
            <a:extLst>
              <a:ext uri="{FF2B5EF4-FFF2-40B4-BE49-F238E27FC236}">
                <a16:creationId xmlns:a16="http://schemas.microsoft.com/office/drawing/2014/main" id="{9874D644-6CB7-652C-CD52-78D6B44C7B93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892300" y="4583113"/>
            <a:ext cx="1635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the path.</a:t>
            </a:r>
          </a:p>
        </p:txBody>
      </p:sp>
      <p:sp>
        <p:nvSpPr>
          <p:cNvPr id="188427" name="object 11">
            <a:extLst>
              <a:ext uri="{FF2B5EF4-FFF2-40B4-BE49-F238E27FC236}">
                <a16:creationId xmlns:a16="http://schemas.microsoft.com/office/drawing/2014/main" id="{6789E1FE-5F36-D0E5-C911-08172E4DF7C2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609725" y="5024438"/>
            <a:ext cx="7142163" cy="119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Path-vector routing is not actually used</a:t>
            </a:r>
          </a:p>
          <a:p>
            <a:pPr eaLnBrk="1" hangingPunct="1">
              <a:lnSpc>
                <a:spcPts val="2875"/>
              </a:lnSpc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in an internet, and is mostly designed to</a:t>
            </a:r>
          </a:p>
          <a:p>
            <a:pPr eaLnBrk="1" hangingPunct="1">
              <a:lnSpc>
                <a:spcPts val="2875"/>
              </a:lnSpc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route a packet between ISPs.</a:t>
            </a:r>
          </a:p>
        </p:txBody>
      </p:sp>
      <p:sp>
        <p:nvSpPr>
          <p:cNvPr id="188428" name="object 13">
            <a:extLst>
              <a:ext uri="{FF2B5EF4-FFF2-40B4-BE49-F238E27FC236}">
                <a16:creationId xmlns:a16="http://schemas.microsoft.com/office/drawing/2014/main" id="{2FB6237D-2B0C-4746-C631-6C6B0FE02848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184</a:t>
            </a:r>
          </a:p>
        </p:txBody>
      </p:sp>
    </p:spTree>
  </p:cSld>
  <p:clrMapOvr>
    <a:masterClrMapping/>
  </p:clrMapOvr>
  <p:transition/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object 1">
            <a:extLst>
              <a:ext uri="{FF2B5EF4-FFF2-40B4-BE49-F238E27FC236}">
                <a16:creationId xmlns:a16="http://schemas.microsoft.com/office/drawing/2014/main" id="{51EDFF0E-D283-B235-A96E-DA463B8B8D1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9DA11DB-E8C6-0469-46DB-00E2B280BDA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92100"/>
            <a:ext cx="3844925" cy="5921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Spanning</a:t>
            </a:r>
            <a:r>
              <a:rPr sz="3900" b="1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 b="1" spc="-4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Trees</a:t>
            </a:r>
          </a:p>
        </p:txBody>
      </p:sp>
      <p:sp>
        <p:nvSpPr>
          <p:cNvPr id="189444" name="object 4">
            <a:extLst>
              <a:ext uri="{FF2B5EF4-FFF2-40B4-BE49-F238E27FC236}">
                <a16:creationId xmlns:a16="http://schemas.microsoft.com/office/drawing/2014/main" id="{82679491-CC3C-2F49-E927-AF335B9F16C3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057275"/>
            <a:ext cx="7259638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In path-vector routing, the path from a source to all</a:t>
            </a:r>
          </a:p>
          <a:p>
            <a:pPr eaLnBrk="1" hangingPunct="1">
              <a:lnSpc>
                <a:spcPts val="2675"/>
              </a:lnSpc>
              <a:spcBef>
                <a:spcPts val="188"/>
              </a:spcBef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destinations is determined by the </a:t>
            </a:r>
            <a:r>
              <a:rPr lang="ru-RU" altLang="en-US" sz="2400" i="1">
                <a:solidFill>
                  <a:srgbClr val="000000"/>
                </a:solidFill>
                <a:latin typeface="Arial" panose="020B0604020202020204" pitchFamily="34" charset="0"/>
              </a:rPr>
              <a:t>best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spanning</a:t>
            </a:r>
          </a:p>
          <a:p>
            <a:pPr eaLnBrk="1" hangingPunct="1">
              <a:lnSpc>
                <a:spcPts val="2675"/>
              </a:lnSpc>
              <a:spcBef>
                <a:spcPts val="138"/>
              </a:spcBef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tree.</a:t>
            </a:r>
          </a:p>
        </p:txBody>
      </p:sp>
      <p:sp>
        <p:nvSpPr>
          <p:cNvPr id="189445" name="object 5">
            <a:extLst>
              <a:ext uri="{FF2B5EF4-FFF2-40B4-BE49-F238E27FC236}">
                <a16:creationId xmlns:a16="http://schemas.microsoft.com/office/drawing/2014/main" id="{1F26C7F5-356B-8EE3-CB95-9DE59CBD911D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2232025"/>
            <a:ext cx="7038975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The best spanning tree is not the least-cost tree.</a:t>
            </a:r>
          </a:p>
        </p:txBody>
      </p:sp>
      <p:sp>
        <p:nvSpPr>
          <p:cNvPr id="189446" name="object 6">
            <a:extLst>
              <a:ext uri="{FF2B5EF4-FFF2-40B4-BE49-F238E27FC236}">
                <a16:creationId xmlns:a16="http://schemas.microsoft.com/office/drawing/2014/main" id="{601AACFD-5B6A-D071-E5E5-74A33CB54106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673350"/>
            <a:ext cx="6684963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It is the tree determined by the source when it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C2175162-96F5-CED1-0737-D78BE4600FE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92300" y="3040063"/>
            <a:ext cx="3244850" cy="377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81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imposes its own</a:t>
            </a:r>
            <a:r>
              <a:rPr sz="2400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400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policy.</a:t>
            </a:r>
          </a:p>
        </p:txBody>
      </p:sp>
      <p:sp>
        <p:nvSpPr>
          <p:cNvPr id="189448" name="object 8">
            <a:extLst>
              <a:ext uri="{FF2B5EF4-FFF2-40B4-BE49-F238E27FC236}">
                <a16:creationId xmlns:a16="http://schemas.microsoft.com/office/drawing/2014/main" id="{D7A0F522-6B15-AE8F-E855-4F0016121FE0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3481388"/>
            <a:ext cx="7262813" cy="111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If there is more than one route to a destination, the</a:t>
            </a:r>
          </a:p>
          <a:p>
            <a:pPr eaLnBrk="1" hangingPunct="1">
              <a:lnSpc>
                <a:spcPts val="2675"/>
              </a:lnSpc>
              <a:spcBef>
                <a:spcPts val="200"/>
              </a:spcBef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source can choose the route that meets its policy</a:t>
            </a:r>
          </a:p>
          <a:p>
            <a:pPr eaLnBrk="1" hangingPunct="1">
              <a:lnSpc>
                <a:spcPts val="2675"/>
              </a:lnSpc>
              <a:spcBef>
                <a:spcPts val="138"/>
              </a:spcBef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best.</a:t>
            </a:r>
          </a:p>
        </p:txBody>
      </p:sp>
      <p:sp>
        <p:nvSpPr>
          <p:cNvPr id="189449" name="object 9">
            <a:extLst>
              <a:ext uri="{FF2B5EF4-FFF2-40B4-BE49-F238E27FC236}">
                <a16:creationId xmlns:a16="http://schemas.microsoft.com/office/drawing/2014/main" id="{703D9767-7652-5473-E619-4354EDC74946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09725" y="4654550"/>
            <a:ext cx="6943725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A source may apply several policies at the same</a:t>
            </a:r>
          </a:p>
        </p:txBody>
      </p:sp>
      <p:sp>
        <p:nvSpPr>
          <p:cNvPr id="189450" name="object 10">
            <a:extLst>
              <a:ext uri="{FF2B5EF4-FFF2-40B4-BE49-F238E27FC236}">
                <a16:creationId xmlns:a16="http://schemas.microsoft.com/office/drawing/2014/main" id="{1365AD86-85B1-3A9A-E7D5-F014C8CE024A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892300" y="5021263"/>
            <a:ext cx="812800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time.</a:t>
            </a:r>
          </a:p>
        </p:txBody>
      </p:sp>
      <p:sp>
        <p:nvSpPr>
          <p:cNvPr id="189451" name="object 11">
            <a:extLst>
              <a:ext uri="{FF2B5EF4-FFF2-40B4-BE49-F238E27FC236}">
                <a16:creationId xmlns:a16="http://schemas.microsoft.com/office/drawing/2014/main" id="{06B78B0F-BE02-946F-8D93-6B0EA25D2DF9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609725" y="5462588"/>
            <a:ext cx="6770688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One of the common policies uses the minimum</a:t>
            </a: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838EB97E-2606-536D-392C-32FAE6754C89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892300" y="5829300"/>
            <a:ext cx="4235450" cy="377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81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number of nodes</a:t>
            </a:r>
            <a:r>
              <a:rPr sz="2400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 be visited.</a:t>
            </a:r>
          </a:p>
        </p:txBody>
      </p:sp>
      <p:sp>
        <p:nvSpPr>
          <p:cNvPr id="189453" name="object 13">
            <a:extLst>
              <a:ext uri="{FF2B5EF4-FFF2-40B4-BE49-F238E27FC236}">
                <a16:creationId xmlns:a16="http://schemas.microsoft.com/office/drawing/2014/main" id="{87AE1C44-DE78-FCB6-F96D-B36463EDAB47}"/>
              </a:ext>
            </a:extLst>
          </p:cNvPr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609725" y="6270625"/>
            <a:ext cx="7231063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Another common policy is to avoid some nodes as</a:t>
            </a:r>
          </a:p>
        </p:txBody>
      </p:sp>
      <p:sp>
        <p:nvSpPr>
          <p:cNvPr id="189454" name="object 15">
            <a:extLst>
              <a:ext uri="{FF2B5EF4-FFF2-40B4-BE49-F238E27FC236}">
                <a16:creationId xmlns:a16="http://schemas.microsoft.com/office/drawing/2014/main" id="{D5FE8D9D-2DEC-0170-9623-13B1525244F2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185</a:t>
            </a: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243E0008-8468-5531-7A97-21DA04FA2A46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892300" y="6635750"/>
            <a:ext cx="3763963" cy="3794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83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24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middle</a:t>
            </a:r>
            <a:r>
              <a:rPr sz="2400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node</a:t>
            </a:r>
            <a:r>
              <a:rPr sz="24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in a</a:t>
            </a:r>
            <a:r>
              <a:rPr sz="24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route.</a:t>
            </a:r>
          </a:p>
        </p:txBody>
      </p:sp>
    </p:spTree>
  </p:cSld>
  <p:clrMapOvr>
    <a:masterClrMapping/>
  </p:clrMapOvr>
  <p:transition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object 1">
            <a:extLst>
              <a:ext uri="{FF2B5EF4-FFF2-40B4-BE49-F238E27FC236}">
                <a16:creationId xmlns:a16="http://schemas.microsoft.com/office/drawing/2014/main" id="{3AE2456A-4895-4854-5F3F-2CDEF1454EC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2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0467" name="object 3">
            <a:extLst>
              <a:ext uri="{FF2B5EF4-FFF2-40B4-BE49-F238E27FC236}">
                <a16:creationId xmlns:a16="http://schemas.microsoft.com/office/drawing/2014/main" id="{51665747-DC2F-7CB5-5D50-F67FFE3DC91D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301625"/>
            <a:ext cx="59229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The spanning trees are made, gradually and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0885826C-1FDC-BE05-4385-1926E1C3BE3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92300" y="571500"/>
            <a:ext cx="3983038" cy="3492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53"/>
              </a:lnSpc>
              <a:buSzTx/>
              <a:buFontTx/>
              <a:buNone/>
              <a:defRPr/>
            </a:pPr>
            <a:r>
              <a:rPr sz="22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asynchronously,</a:t>
            </a:r>
            <a:r>
              <a:rPr sz="2200" spc="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by each node.</a:t>
            </a:r>
          </a:p>
        </p:txBody>
      </p:sp>
      <p:sp>
        <p:nvSpPr>
          <p:cNvPr id="190469" name="object 5">
            <a:extLst>
              <a:ext uri="{FF2B5EF4-FFF2-40B4-BE49-F238E27FC236}">
                <a16:creationId xmlns:a16="http://schemas.microsoft.com/office/drawing/2014/main" id="{DEBFD79D-46F1-C28F-720C-30AE9BFC8A16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914400"/>
            <a:ext cx="713740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When a node is booted, it creates a </a:t>
            </a:r>
            <a:r>
              <a:rPr lang="ru-RU" altLang="en-US" sz="2200" i="1">
                <a:solidFill>
                  <a:srgbClr val="000000"/>
                </a:solidFill>
                <a:latin typeface="Arial" panose="020B0604020202020204" pitchFamily="34" charset="0"/>
              </a:rPr>
              <a:t>path vector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based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on the information it can obtain about its immediate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neighbor.</a:t>
            </a:r>
          </a:p>
        </p:txBody>
      </p:sp>
      <p:sp>
        <p:nvSpPr>
          <p:cNvPr id="190470" name="object 6">
            <a:extLst>
              <a:ext uri="{FF2B5EF4-FFF2-40B4-BE49-F238E27FC236}">
                <a16:creationId xmlns:a16="http://schemas.microsoft.com/office/drawing/2014/main" id="{E9C02F55-0DE8-2ED3-8B09-24FF9F49E1BD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1795463"/>
            <a:ext cx="659923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A node sends greeting messages to its immediate</a:t>
            </a:r>
          </a:p>
        </p:txBody>
      </p:sp>
      <p:sp>
        <p:nvSpPr>
          <p:cNvPr id="190471" name="object 7">
            <a:extLst>
              <a:ext uri="{FF2B5EF4-FFF2-40B4-BE49-F238E27FC236}">
                <a16:creationId xmlns:a16="http://schemas.microsoft.com/office/drawing/2014/main" id="{C0CFC56B-B589-0208-0219-39BB78D8CCEE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892300" y="2065338"/>
            <a:ext cx="605790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neighbors to collect these pieces of information.</a:t>
            </a:r>
          </a:p>
        </p:txBody>
      </p:sp>
      <p:sp>
        <p:nvSpPr>
          <p:cNvPr id="190472" name="object 8">
            <a:extLst>
              <a:ext uri="{FF2B5EF4-FFF2-40B4-BE49-F238E27FC236}">
                <a16:creationId xmlns:a16="http://schemas.microsoft.com/office/drawing/2014/main" id="{6DD8B826-E8E9-362A-00C8-87F1FBECEAC2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2409825"/>
            <a:ext cx="70389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Each node, after the creation of the initial path vector,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CA97B17A-3222-2D3F-FFF6-A8E839E32B1A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892300" y="2676525"/>
            <a:ext cx="4892675" cy="3492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53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sends it to all</a:t>
            </a:r>
            <a:r>
              <a:rPr sz="2200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its immediate</a:t>
            </a:r>
            <a:r>
              <a:rPr sz="2200" spc="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neighbors.</a:t>
            </a:r>
          </a:p>
        </p:txBody>
      </p:sp>
      <p:sp>
        <p:nvSpPr>
          <p:cNvPr id="190474" name="object 10">
            <a:extLst>
              <a:ext uri="{FF2B5EF4-FFF2-40B4-BE49-F238E27FC236}">
                <a16:creationId xmlns:a16="http://schemas.microsoft.com/office/drawing/2014/main" id="{A88B6924-9A3F-032C-6890-59A1A4E41F43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609725" y="3021013"/>
            <a:ext cx="649605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Each node, when it receives a path vector from a</a:t>
            </a: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DA599B42-5B01-5551-9BC7-2239C71800F4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892300" y="3289300"/>
            <a:ext cx="6416675" cy="3492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53"/>
              </a:lnSpc>
              <a:buSzTx/>
              <a:buFontTx/>
              <a:buNone/>
              <a:defRPr/>
            </a:pPr>
            <a:r>
              <a:rPr sz="22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neighbor,</a:t>
            </a:r>
            <a:r>
              <a:rPr sz="2200" spc="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updates its</a:t>
            </a:r>
            <a:r>
              <a:rPr sz="2200" spc="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path vector</a:t>
            </a:r>
            <a:r>
              <a:rPr sz="2200" spc="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using the formula</a:t>
            </a:r>
          </a:p>
        </p:txBody>
      </p:sp>
      <p:sp>
        <p:nvSpPr>
          <p:cNvPr id="190476" name="object 12">
            <a:extLst>
              <a:ext uri="{FF2B5EF4-FFF2-40B4-BE49-F238E27FC236}">
                <a16:creationId xmlns:a16="http://schemas.microsoft.com/office/drawing/2014/main" id="{17B7DD87-A5E9-F0BE-C9FB-481C70DB9FE9}"/>
              </a:ext>
            </a:extLst>
          </p:cNvPr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609725" y="3635375"/>
            <a:ext cx="69643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The policy is defined by selecting the </a:t>
            </a:r>
            <a:r>
              <a:rPr lang="ru-RU" altLang="en-US" sz="2200" i="1">
                <a:solidFill>
                  <a:srgbClr val="000000"/>
                </a:solidFill>
                <a:latin typeface="Arial" panose="020B0604020202020204" pitchFamily="34" charset="0"/>
              </a:rPr>
              <a:t>best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of multiple</a:t>
            </a:r>
          </a:p>
        </p:txBody>
      </p:sp>
      <p:sp>
        <p:nvSpPr>
          <p:cNvPr id="190477" name="object 13">
            <a:extLst>
              <a:ext uri="{FF2B5EF4-FFF2-40B4-BE49-F238E27FC236}">
                <a16:creationId xmlns:a16="http://schemas.microsoft.com/office/drawing/2014/main" id="{71167E98-CF60-504D-9849-2005ADCECF36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892300" y="3902075"/>
            <a:ext cx="91281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paths.</a:t>
            </a:r>
          </a:p>
        </p:txBody>
      </p:sp>
      <p:sp>
        <p:nvSpPr>
          <p:cNvPr id="190478" name="object 14">
            <a:extLst>
              <a:ext uri="{FF2B5EF4-FFF2-40B4-BE49-F238E27FC236}">
                <a16:creationId xmlns:a16="http://schemas.microsoft.com/office/drawing/2014/main" id="{58FE565D-9D18-5910-5FD1-80137C5D5F2B}"/>
              </a:ext>
            </a:extLst>
          </p:cNvPr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609725" y="4246563"/>
            <a:ext cx="735012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Path-vector routing also imposes one more condition on</a:t>
            </a:r>
          </a:p>
        </p:txBody>
      </p:sp>
      <p:sp>
        <p:nvSpPr>
          <p:cNvPr id="190479" name="object 15">
            <a:extLst>
              <a:ext uri="{FF2B5EF4-FFF2-40B4-BE49-F238E27FC236}">
                <a16:creationId xmlns:a16="http://schemas.microsoft.com/office/drawing/2014/main" id="{A27128DF-A18E-ACD8-381A-1C8D74BED21F}"/>
              </a:ext>
            </a:extLst>
          </p:cNvPr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892300" y="4514850"/>
            <a:ext cx="181292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this equation.</a:t>
            </a:r>
          </a:p>
        </p:txBody>
      </p:sp>
      <p:sp>
        <p:nvSpPr>
          <p:cNvPr id="190480" name="object 16">
            <a:extLst>
              <a:ext uri="{FF2B5EF4-FFF2-40B4-BE49-F238E27FC236}">
                <a16:creationId xmlns:a16="http://schemas.microsoft.com/office/drawing/2014/main" id="{E3F8135D-C2B8-47E0-D69A-916CB1210FDB}"/>
              </a:ext>
            </a:extLst>
          </p:cNvPr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609725" y="4859338"/>
            <a:ext cx="7180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If Path (</a:t>
            </a:r>
            <a:r>
              <a:rPr lang="ru-RU" altLang="en-US" sz="2200" b="1">
                <a:solidFill>
                  <a:srgbClr val="000000"/>
                </a:solidFill>
                <a:latin typeface="Arial" panose="020B0604020202020204" pitchFamily="34" charset="0"/>
              </a:rPr>
              <a:t>v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ru-RU" altLang="en-US" sz="2200" b="1" i="1">
                <a:solidFill>
                  <a:srgbClr val="000000"/>
                </a:solidFill>
                <a:latin typeface="Arial" panose="020B0604020202020204" pitchFamily="34" charset="0"/>
              </a:rPr>
              <a:t>y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) includes </a:t>
            </a:r>
            <a:r>
              <a:rPr lang="ru-RU" altLang="en-US" sz="2200" b="1" i="1">
                <a:solidFill>
                  <a:srgbClr val="000000"/>
                </a:solidFill>
                <a:latin typeface="Arial" panose="020B0604020202020204" pitchFamily="34" charset="0"/>
              </a:rPr>
              <a:t>x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, that path is discarded to avoid</a:t>
            </a:r>
          </a:p>
        </p:txBody>
      </p:sp>
      <p:sp>
        <p:nvSpPr>
          <p:cNvPr id="190481" name="object 17">
            <a:extLst>
              <a:ext uri="{FF2B5EF4-FFF2-40B4-BE49-F238E27FC236}">
                <a16:creationId xmlns:a16="http://schemas.microsoft.com/office/drawing/2014/main" id="{58778864-7983-A17C-51C6-7CDB368B6904}"/>
              </a:ext>
            </a:extLst>
          </p:cNvPr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892300" y="5127625"/>
            <a:ext cx="237490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a loop in the path.</a:t>
            </a:r>
          </a:p>
        </p:txBody>
      </p:sp>
      <p:sp>
        <p:nvSpPr>
          <p:cNvPr id="190482" name="object 18">
            <a:extLst>
              <a:ext uri="{FF2B5EF4-FFF2-40B4-BE49-F238E27FC236}">
                <a16:creationId xmlns:a16="http://schemas.microsoft.com/office/drawing/2014/main" id="{A76F7331-9186-92CB-5912-AF737FC91213}"/>
              </a:ext>
            </a:extLst>
          </p:cNvPr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1609725" y="5472113"/>
            <a:ext cx="6821488" cy="61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In other words, </a:t>
            </a:r>
            <a:r>
              <a:rPr lang="ru-RU" altLang="en-US" sz="2200" b="1" i="1">
                <a:solidFill>
                  <a:srgbClr val="000000"/>
                </a:solidFill>
                <a:latin typeface="Arial" panose="020B0604020202020204" pitchFamily="34" charset="0"/>
              </a:rPr>
              <a:t>x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does not want to visit itself when it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selects a path to </a:t>
            </a:r>
            <a:r>
              <a:rPr lang="ru-RU" altLang="en-US" sz="2200" b="1" i="1">
                <a:solidFill>
                  <a:srgbClr val="000000"/>
                </a:solidFill>
                <a:latin typeface="Arial" panose="020B0604020202020204" pitchFamily="34" charset="0"/>
              </a:rPr>
              <a:t>y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190483" name="object 20">
            <a:extLst>
              <a:ext uri="{FF2B5EF4-FFF2-40B4-BE49-F238E27FC236}">
                <a16:creationId xmlns:a16="http://schemas.microsoft.com/office/drawing/2014/main" id="{FE1ADF13-B215-C998-2039-9C6D34A046DD}"/>
              </a:ext>
            </a:extLst>
          </p:cNvPr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186</a:t>
            </a:r>
          </a:p>
        </p:txBody>
      </p:sp>
    </p:spTree>
  </p:cSld>
  <p:clrMapOvr>
    <a:masterClrMapping/>
  </p:clrMapOvr>
  <p:transition/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object 1">
            <a:extLst>
              <a:ext uri="{FF2B5EF4-FFF2-40B4-BE49-F238E27FC236}">
                <a16:creationId xmlns:a16="http://schemas.microsoft.com/office/drawing/2014/main" id="{7F5AC08E-DF3B-C685-7172-19DFF7AFE4B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1491" name="object 3">
            <a:extLst>
              <a:ext uri="{FF2B5EF4-FFF2-40B4-BE49-F238E27FC236}">
                <a16:creationId xmlns:a16="http://schemas.microsoft.com/office/drawing/2014/main" id="{9BD1D297-676B-270D-1EF3-5162056C5AE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25781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 b="1">
                <a:solidFill>
                  <a:srgbClr val="572314"/>
                </a:solidFill>
                <a:latin typeface="Arial" panose="020B0604020202020204" pitchFamily="34" charset="0"/>
              </a:rPr>
              <a:t>Example:</a:t>
            </a:r>
          </a:p>
        </p:txBody>
      </p:sp>
      <p:sp>
        <p:nvSpPr>
          <p:cNvPr id="191492" name="object 5">
            <a:extLst>
              <a:ext uri="{FF2B5EF4-FFF2-40B4-BE49-F238E27FC236}">
                <a16:creationId xmlns:a16="http://schemas.microsoft.com/office/drawing/2014/main" id="{FB01ED22-388F-FA88-03C5-B7AA5C18E05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187</a:t>
            </a:r>
          </a:p>
        </p:txBody>
      </p:sp>
    </p:spTree>
  </p:cSld>
  <p:clrMapOvr>
    <a:masterClrMapping/>
  </p:clrMapOvr>
  <p:transition/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object 1">
            <a:extLst>
              <a:ext uri="{FF2B5EF4-FFF2-40B4-BE49-F238E27FC236}">
                <a16:creationId xmlns:a16="http://schemas.microsoft.com/office/drawing/2014/main" id="{D7AFC15A-E335-C7CB-0FBA-8BC384E2BBC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2515" name="object 3">
            <a:extLst>
              <a:ext uri="{FF2B5EF4-FFF2-40B4-BE49-F238E27FC236}">
                <a16:creationId xmlns:a16="http://schemas.microsoft.com/office/drawing/2014/main" id="{170F5941-DAAB-B773-DD13-4CD67D5C6AA9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785813"/>
            <a:ext cx="63007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Each source has created its own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4C1987BE-E830-3755-5ED0-2FD40F3BD9E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92300" y="1223963"/>
            <a:ext cx="6370638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spanning</a:t>
            </a:r>
            <a:r>
              <a:rPr sz="32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tree</a:t>
            </a:r>
            <a:r>
              <a:rPr sz="3200" spc="-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that meets its </a:t>
            </a:r>
            <a:r>
              <a:rPr sz="3200" spc="-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policy.</a:t>
            </a:r>
          </a:p>
        </p:txBody>
      </p:sp>
      <p:sp>
        <p:nvSpPr>
          <p:cNvPr id="192517" name="object 5">
            <a:extLst>
              <a:ext uri="{FF2B5EF4-FFF2-40B4-BE49-F238E27FC236}">
                <a16:creationId xmlns:a16="http://schemas.microsoft.com/office/drawing/2014/main" id="{B26FB736-BCA6-6BEA-05F0-9A28AAAF5C09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1739900"/>
            <a:ext cx="7383463" cy="459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The policy imposed by all sources is to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use the minimum number of nodes to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reach a destination.</a:t>
            </a:r>
          </a:p>
          <a:p>
            <a:pPr eaLnBrk="1" hangingPunct="1">
              <a:lnSpc>
                <a:spcPts val="3575"/>
              </a:lnSpc>
              <a:spcBef>
                <a:spcPts val="463"/>
              </a:spcBef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The spanning tree selected by A and E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is such that the communication does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not pass through D as a middle node.</a:t>
            </a:r>
          </a:p>
          <a:p>
            <a:pPr eaLnBrk="1" hangingPunct="1">
              <a:lnSpc>
                <a:spcPts val="3575"/>
              </a:lnSpc>
              <a:spcBef>
                <a:spcPts val="425"/>
              </a:spcBef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Similarly, the spanning tree selected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by B is such that the communication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does not pass through C as a middle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node.</a:t>
            </a:r>
          </a:p>
        </p:txBody>
      </p:sp>
      <p:sp>
        <p:nvSpPr>
          <p:cNvPr id="192518" name="object 7">
            <a:extLst>
              <a:ext uri="{FF2B5EF4-FFF2-40B4-BE49-F238E27FC236}">
                <a16:creationId xmlns:a16="http://schemas.microsoft.com/office/drawing/2014/main" id="{59161D13-68BB-AA70-2BC3-5621F6144665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188</a:t>
            </a:r>
          </a:p>
        </p:txBody>
      </p:sp>
    </p:spTree>
  </p:cSld>
  <p:clrMapOvr>
    <a:masterClrMapping/>
  </p:clrMapOvr>
  <p:transition/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object 1">
            <a:extLst>
              <a:ext uri="{FF2B5EF4-FFF2-40B4-BE49-F238E27FC236}">
                <a16:creationId xmlns:a16="http://schemas.microsoft.com/office/drawing/2014/main" id="{A65E3393-5291-6FB3-AD87-D5B7A050198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AAB3497-E772-99DC-0444-1D748F180F2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377825"/>
            <a:ext cx="6805613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Path</a:t>
            </a:r>
            <a:r>
              <a:rPr sz="3200" b="1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Vectors</a:t>
            </a:r>
            <a:r>
              <a:rPr sz="3200" b="1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made at booting</a:t>
            </a:r>
            <a:r>
              <a:rPr sz="3200" b="1" spc="-4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time</a:t>
            </a:r>
          </a:p>
        </p:txBody>
      </p:sp>
      <p:sp>
        <p:nvSpPr>
          <p:cNvPr id="193540" name="object 4">
            <a:extLst>
              <a:ext uri="{FF2B5EF4-FFF2-40B4-BE49-F238E27FC236}">
                <a16:creationId xmlns:a16="http://schemas.microsoft.com/office/drawing/2014/main" id="{F30C4634-44F6-599B-587C-EB2C6D289EF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69103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The Figure below shows all of these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36688816-C9EB-C33D-4D17-8A09ACE2AFD3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2008188"/>
            <a:ext cx="5384800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path vectors</a:t>
            </a:r>
            <a:r>
              <a:rPr sz="3200" spc="-3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for</a:t>
            </a:r>
            <a:r>
              <a:rPr sz="32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32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example.</a:t>
            </a:r>
          </a:p>
        </p:txBody>
      </p:sp>
      <p:sp>
        <p:nvSpPr>
          <p:cNvPr id="193542" name="object 6">
            <a:extLst>
              <a:ext uri="{FF2B5EF4-FFF2-40B4-BE49-F238E27FC236}">
                <a16:creationId xmlns:a16="http://schemas.microsoft.com/office/drawing/2014/main" id="{7B5DD529-B3ED-07C4-05B9-527161143044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571750"/>
            <a:ext cx="65055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Not all of these tables are created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D1934E12-6D92-4384-D09B-169D99ED8977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92300" y="3059113"/>
            <a:ext cx="2957513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simultaneously.</a:t>
            </a:r>
          </a:p>
        </p:txBody>
      </p:sp>
      <p:sp>
        <p:nvSpPr>
          <p:cNvPr id="193544" name="object 8">
            <a:extLst>
              <a:ext uri="{FF2B5EF4-FFF2-40B4-BE49-F238E27FC236}">
                <a16:creationId xmlns:a16="http://schemas.microsoft.com/office/drawing/2014/main" id="{120DE42E-3A35-0EBB-1DEF-B4EF1E3FC959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3624263"/>
            <a:ext cx="69992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They are created when each node is</a:t>
            </a:r>
          </a:p>
        </p:txBody>
      </p:sp>
      <p:sp>
        <p:nvSpPr>
          <p:cNvPr id="193545" name="object 9">
            <a:extLst>
              <a:ext uri="{FF2B5EF4-FFF2-40B4-BE49-F238E27FC236}">
                <a16:creationId xmlns:a16="http://schemas.microsoft.com/office/drawing/2014/main" id="{C33F663D-78BE-BDD4-0A06-DEEA517F2679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892300" y="4111625"/>
            <a:ext cx="150971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booted.</a:t>
            </a:r>
          </a:p>
        </p:txBody>
      </p:sp>
      <p:sp>
        <p:nvSpPr>
          <p:cNvPr id="193546" name="object 10">
            <a:extLst>
              <a:ext uri="{FF2B5EF4-FFF2-40B4-BE49-F238E27FC236}">
                <a16:creationId xmlns:a16="http://schemas.microsoft.com/office/drawing/2014/main" id="{BCD98DA9-ED14-8539-9E45-42291703BA63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403691" y="4675188"/>
            <a:ext cx="7454559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  <a:cs typeface="Arial"/>
                <a:sym typeface="Wingdings 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/>
                <a:cs typeface="Arial"/>
              </a:rPr>
              <a:t>The </a:t>
            </a:r>
            <a:r>
              <a:rPr lang="ru-RU" altLang="en-US" sz="3200" err="1">
                <a:solidFill>
                  <a:srgbClr val="000000"/>
                </a:solidFill>
                <a:latin typeface="Arial"/>
                <a:cs typeface="Arial"/>
              </a:rPr>
              <a:t>figure</a:t>
            </a:r>
            <a:r>
              <a:rPr lang="ru-RU" altLang="en-US" sz="32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200" err="1">
                <a:solidFill>
                  <a:srgbClr val="000000"/>
                </a:solidFill>
                <a:latin typeface="Arial"/>
                <a:cs typeface="Arial"/>
              </a:rPr>
              <a:t>also</a:t>
            </a:r>
            <a:r>
              <a:rPr lang="ru-RU" altLang="en-US" sz="32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200" err="1">
                <a:solidFill>
                  <a:srgbClr val="000000"/>
                </a:solidFill>
                <a:latin typeface="Arial"/>
                <a:cs typeface="Arial"/>
              </a:rPr>
              <a:t>shows</a:t>
            </a:r>
            <a:r>
              <a:rPr lang="ru-RU" altLang="en-US" sz="32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200" err="1">
                <a:solidFill>
                  <a:srgbClr val="000000"/>
                </a:solidFill>
                <a:latin typeface="Arial"/>
                <a:cs typeface="Arial"/>
              </a:rPr>
              <a:t>how</a:t>
            </a:r>
            <a:r>
              <a:rPr lang="ru-RU" altLang="en-US" sz="32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200" err="1">
                <a:solidFill>
                  <a:srgbClr val="000000"/>
                </a:solidFill>
                <a:latin typeface="Arial"/>
                <a:cs typeface="Arial"/>
              </a:rPr>
              <a:t>these</a:t>
            </a:r>
            <a:r>
              <a:rPr lang="ru-RU" altLang="en-US" sz="32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200" err="1">
                <a:solidFill>
                  <a:srgbClr val="000000"/>
                </a:solidFill>
                <a:latin typeface="Arial"/>
                <a:cs typeface="Arial"/>
              </a:rPr>
              <a:t>path</a:t>
            </a:r>
            <a:r>
              <a:rPr lang="ru-RU" altLang="en-US" sz="3200">
                <a:solidFill>
                  <a:srgbClr val="000000"/>
                </a:solidFill>
                <a:latin typeface="Arial"/>
                <a:cs typeface="Arial"/>
              </a:rPr>
              <a:t> </a:t>
            </a:r>
            <a:r>
              <a:rPr lang="ru-RU" altLang="en-US" sz="3200" err="1">
                <a:solidFill>
                  <a:srgbClr val="000000"/>
                </a:solidFill>
                <a:latin typeface="Arial"/>
                <a:cs typeface="Arial"/>
              </a:rPr>
              <a:t>vectors</a:t>
            </a:r>
            <a:r>
              <a:rPr lang="ru-RU" altLang="en-US" sz="32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200" err="1">
                <a:solidFill>
                  <a:srgbClr val="000000"/>
                </a:solidFill>
                <a:latin typeface="Arial"/>
                <a:cs typeface="Arial"/>
              </a:rPr>
              <a:t>are</a:t>
            </a:r>
            <a:r>
              <a:rPr lang="ru-RU" altLang="en-US" sz="32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200" err="1">
                <a:solidFill>
                  <a:srgbClr val="000000"/>
                </a:solidFill>
                <a:latin typeface="Arial"/>
                <a:cs typeface="Arial"/>
              </a:rPr>
              <a:t>sent</a:t>
            </a:r>
            <a:r>
              <a:rPr lang="ru-RU" altLang="en-US" sz="32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200" err="1">
                <a:solidFill>
                  <a:srgbClr val="000000"/>
                </a:solidFill>
                <a:latin typeface="Arial"/>
                <a:cs typeface="Arial"/>
              </a:rPr>
              <a:t>to</a:t>
            </a:r>
            <a:r>
              <a:rPr lang="ru-RU" altLang="en-US" sz="32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200" err="1">
                <a:solidFill>
                  <a:srgbClr val="000000"/>
                </a:solidFill>
                <a:latin typeface="Arial"/>
                <a:cs typeface="Arial"/>
              </a:rPr>
              <a:t>immediate</a:t>
            </a:r>
            <a:r>
              <a:rPr lang="ru-RU" altLang="en-US" sz="3200">
                <a:solidFill>
                  <a:srgbClr val="000000"/>
                </a:solidFill>
                <a:latin typeface="Arial"/>
                <a:cs typeface="Arial"/>
              </a:rPr>
              <a:t> </a:t>
            </a:r>
            <a:r>
              <a:rPr lang="en-US" sz="3200">
                <a:solidFill>
                  <a:srgbClr val="000000"/>
                </a:solidFill>
                <a:latin typeface="Arial"/>
                <a:cs typeface="Arial"/>
              </a:rPr>
              <a:t>neighbors after they have been </a:t>
            </a:r>
            <a:r>
              <a:rPr lang="ru-RU" sz="3200" err="1">
                <a:solidFill>
                  <a:srgbClr val="000000"/>
                </a:solidFill>
                <a:latin typeface="Arial"/>
                <a:cs typeface="Arial"/>
              </a:rPr>
              <a:t>created</a:t>
            </a:r>
            <a:r>
              <a:rPr lang="ru-RU" sz="3200">
                <a:solidFill>
                  <a:srgbClr val="000000"/>
                </a:solidFill>
                <a:latin typeface="Arial"/>
                <a:cs typeface="Arial"/>
              </a:rPr>
              <a:t>.</a:t>
            </a:r>
            <a:endParaRPr lang="ru-RU" sz="3200">
              <a:latin typeface="Calibri"/>
              <a:cs typeface="Calibri"/>
            </a:endParaRPr>
          </a:p>
          <a:p>
            <a:pPr>
              <a:lnSpc>
                <a:spcPts val="3575"/>
              </a:lnSpc>
            </a:pPr>
            <a:endParaRPr lang="ru-RU" altLang="en-US" sz="32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EEFDE068-75F0-9843-F9B7-B6A8A3208C3E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685694" y="5652570"/>
            <a:ext cx="6914277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defRPr/>
            </a:pPr>
            <a:endParaRPr lang="ru-RU" sz="320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latin typeface="Arial"/>
              <a:cs typeface="Arial"/>
            </a:endParaRPr>
          </a:p>
        </p:txBody>
      </p:sp>
      <p:sp>
        <p:nvSpPr>
          <p:cNvPr id="193548" name="object 12">
            <a:extLst>
              <a:ext uri="{FF2B5EF4-FFF2-40B4-BE49-F238E27FC236}">
                <a16:creationId xmlns:a16="http://schemas.microsoft.com/office/drawing/2014/main" id="{51F0DF88-0925-AD18-9248-A8FF5419DD81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892300" y="6138863"/>
            <a:ext cx="1622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endParaRPr lang="ru-RU" altLang="en-US" sz="3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3549" name="object 14">
            <a:extLst>
              <a:ext uri="{FF2B5EF4-FFF2-40B4-BE49-F238E27FC236}">
                <a16:creationId xmlns:a16="http://schemas.microsoft.com/office/drawing/2014/main" id="{7F23EDAC-9234-B8D8-A953-0EE0BC7E8C0F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189</a:t>
            </a:r>
          </a:p>
        </p:txBody>
      </p:sp>
    </p:spTree>
  </p:cSld>
  <p:clrMapOvr>
    <a:masterClrMapping/>
  </p:clrMapOvr>
  <p:transition/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object 1">
            <a:extLst>
              <a:ext uri="{FF2B5EF4-FFF2-40B4-BE49-F238E27FC236}">
                <a16:creationId xmlns:a16="http://schemas.microsoft.com/office/drawing/2014/main" id="{E74AEA10-D732-FEAA-A4B8-C6A1E7D4793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E2B8475-D505-B982-2770-D4FEC20BC02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71463"/>
            <a:ext cx="7289800" cy="1214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464"/>
              </a:lnSpc>
              <a:buSzTx/>
              <a:buFontTx/>
              <a:buNone/>
              <a:defRPr/>
            </a:pPr>
            <a:r>
              <a:rPr sz="4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Path </a:t>
            </a:r>
            <a:r>
              <a:rPr sz="4000" b="1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Vectors</a:t>
            </a:r>
            <a:r>
              <a:rPr sz="4000" b="1" spc="3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made at</a:t>
            </a:r>
            <a:r>
              <a:rPr sz="4000" b="1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booting</a:t>
            </a:r>
          </a:p>
          <a:p>
            <a:pPr eaLnBrk="0" fontAlgn="auto" hangingPunct="0">
              <a:lnSpc>
                <a:spcPts val="4464"/>
              </a:lnSpc>
              <a:spcBef>
                <a:spcPts val="335"/>
              </a:spcBef>
              <a:buSzTx/>
              <a:buFontTx/>
              <a:buNone/>
              <a:defRPr/>
            </a:pPr>
            <a:r>
              <a:rPr sz="4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time</a:t>
            </a:r>
          </a:p>
        </p:txBody>
      </p:sp>
      <p:sp>
        <p:nvSpPr>
          <p:cNvPr id="194564" name="object 5">
            <a:extLst>
              <a:ext uri="{FF2B5EF4-FFF2-40B4-BE49-F238E27FC236}">
                <a16:creationId xmlns:a16="http://schemas.microsoft.com/office/drawing/2014/main" id="{FAB5B606-D60C-180D-A2E3-46A586015851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190</a:t>
            </a:r>
          </a:p>
        </p:txBody>
      </p:sp>
    </p:spTree>
  </p:cSld>
  <p:clrMapOvr>
    <a:masterClrMapping/>
  </p:clrMapOvr>
  <p:transition/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object 1">
            <a:extLst>
              <a:ext uri="{FF2B5EF4-FFF2-40B4-BE49-F238E27FC236}">
                <a16:creationId xmlns:a16="http://schemas.microsoft.com/office/drawing/2014/main" id="{5E005296-C2BD-ADBF-C81E-904743FA1B9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5587" name="object 3">
            <a:extLst>
              <a:ext uri="{FF2B5EF4-FFF2-40B4-BE49-F238E27FC236}">
                <a16:creationId xmlns:a16="http://schemas.microsoft.com/office/drawing/2014/main" id="{A8AD9EBB-7187-2A16-A0D3-BEA9D41E04C7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285750"/>
            <a:ext cx="7288213" cy="578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80963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 b="1">
                <a:solidFill>
                  <a:srgbClr val="572314"/>
                </a:solidFill>
                <a:latin typeface="Arial" panose="020B0604020202020204" pitchFamily="34" charset="0"/>
              </a:rPr>
              <a:t>BORDER GATEWAY</a:t>
            </a:r>
          </a:p>
          <a:p>
            <a:pPr eaLnBrk="1" hangingPunct="1">
              <a:lnSpc>
                <a:spcPts val="4350"/>
              </a:lnSpc>
              <a:spcBef>
                <a:spcPts val="263"/>
              </a:spcBef>
            </a:pPr>
            <a:r>
              <a:rPr lang="ru-RU" altLang="en-US" sz="3900" b="1">
                <a:solidFill>
                  <a:srgbClr val="572314"/>
                </a:solidFill>
                <a:latin typeface="Arial" panose="020B0604020202020204" pitchFamily="34" charset="0"/>
              </a:rPr>
              <a:t>PROTOCOL (BGP)</a:t>
            </a:r>
          </a:p>
          <a:p>
            <a:pPr eaLnBrk="1" hangingPunct="1">
              <a:lnSpc>
                <a:spcPts val="3575"/>
              </a:lnSpc>
              <a:spcBef>
                <a:spcPts val="300"/>
              </a:spcBef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The Border Gateway Protocol version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(BGP) is the only interdomain routing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protocol used in the Internet today.</a:t>
            </a:r>
          </a:p>
          <a:p>
            <a:pPr eaLnBrk="1" hangingPunct="1">
              <a:lnSpc>
                <a:spcPts val="3575"/>
              </a:lnSpc>
              <a:spcBef>
                <a:spcPts val="475"/>
              </a:spcBef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BGP4 is based on the path-vector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algorithm. It provides information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about the reachability of networks in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the Internet.</a:t>
            </a:r>
          </a:p>
          <a:p>
            <a:pPr eaLnBrk="1" hangingPunct="1">
              <a:lnSpc>
                <a:spcPts val="3575"/>
              </a:lnSpc>
              <a:spcBef>
                <a:spcPts val="413"/>
              </a:spcBef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BGP views internet as a set of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autonomous systems interconnected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arbitrarily.</a:t>
            </a:r>
          </a:p>
        </p:txBody>
      </p:sp>
      <p:sp>
        <p:nvSpPr>
          <p:cNvPr id="195588" name="object 5">
            <a:extLst>
              <a:ext uri="{FF2B5EF4-FFF2-40B4-BE49-F238E27FC236}">
                <a16:creationId xmlns:a16="http://schemas.microsoft.com/office/drawing/2014/main" id="{1DC4F8D1-7E17-42A6-04CB-5F5C7DF099D1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191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object 1">
            <a:extLst>
              <a:ext uri="{FF2B5EF4-FFF2-40B4-BE49-F238E27FC236}">
                <a16:creationId xmlns:a16="http://schemas.microsoft.com/office/drawing/2014/main" id="{BD47143B-44D0-8F99-490A-56241AA176A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CEFD278-0366-2641-C0F5-0923259CE3D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23838"/>
            <a:ext cx="6191250" cy="11858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Connection</a:t>
            </a:r>
            <a:r>
              <a:rPr sz="3900" spc="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oriented</a:t>
            </a:r>
            <a:r>
              <a:rPr sz="3900" spc="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packet</a:t>
            </a:r>
          </a:p>
          <a:p>
            <a:pPr eaLnBrk="0" fontAlgn="auto" hangingPunct="0">
              <a:lnSpc>
                <a:spcPts val="4359"/>
              </a:lnSpc>
              <a:spcBef>
                <a:spcPts val="270"/>
              </a:spcBef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switching</a:t>
            </a:r>
          </a:p>
        </p:txBody>
      </p:sp>
      <p:sp>
        <p:nvSpPr>
          <p:cNvPr id="20484" name="object 5">
            <a:extLst>
              <a:ext uri="{FF2B5EF4-FFF2-40B4-BE49-F238E27FC236}">
                <a16:creationId xmlns:a16="http://schemas.microsoft.com/office/drawing/2014/main" id="{AEB51921-6F36-AA82-CB11-8B94A753DD8B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20</a:t>
            </a:r>
          </a:p>
        </p:txBody>
      </p:sp>
    </p:spTree>
  </p:cSld>
  <p:clrMapOvr>
    <a:masterClrMapping/>
  </p:clrMapOvr>
  <p:transition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object 1">
            <a:extLst>
              <a:ext uri="{FF2B5EF4-FFF2-40B4-BE49-F238E27FC236}">
                <a16:creationId xmlns:a16="http://schemas.microsoft.com/office/drawing/2014/main" id="{073A7540-0AF5-2751-C3D9-0BDC8E9DF2E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B1EDF69-5822-2B8E-70FA-678DD72F1BE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657225"/>
            <a:ext cx="6727825" cy="4349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123"/>
              </a:lnSpc>
              <a:buSzTx/>
              <a:buFontTx/>
              <a:buNone/>
              <a:defRPr/>
            </a:pPr>
            <a:r>
              <a:rPr sz="28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BORDER</a:t>
            </a:r>
            <a:r>
              <a:rPr sz="2800" b="1" spc="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 b="1" spc="-9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GATEWAY</a:t>
            </a:r>
            <a:r>
              <a:rPr sz="2800" b="1" spc="4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 b="1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PROTOCOL</a:t>
            </a:r>
            <a:r>
              <a:rPr sz="28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(BGP)</a:t>
            </a:r>
          </a:p>
        </p:txBody>
      </p:sp>
      <p:sp>
        <p:nvSpPr>
          <p:cNvPr id="196612" name="object 5">
            <a:extLst>
              <a:ext uri="{FF2B5EF4-FFF2-40B4-BE49-F238E27FC236}">
                <a16:creationId xmlns:a16="http://schemas.microsoft.com/office/drawing/2014/main" id="{4EDCDE1E-5D74-52B9-FD34-B11FC915916A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192</a:t>
            </a:r>
          </a:p>
        </p:txBody>
      </p:sp>
    </p:spTree>
  </p:cSld>
  <p:clrMapOvr>
    <a:masterClrMapping/>
  </p:clrMapOvr>
  <p:transition/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object 1">
            <a:extLst>
              <a:ext uri="{FF2B5EF4-FFF2-40B4-BE49-F238E27FC236}">
                <a16:creationId xmlns:a16="http://schemas.microsoft.com/office/drawing/2014/main" id="{8239CCA1-AADD-1DD1-153E-928E2540E9F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7635" name="object 3">
            <a:extLst>
              <a:ext uri="{FF2B5EF4-FFF2-40B4-BE49-F238E27FC236}">
                <a16:creationId xmlns:a16="http://schemas.microsoft.com/office/drawing/2014/main" id="{586BD30B-A140-1A57-6B90-318524C3DB3F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41098"/>
            <a:ext cx="7334250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Each AS have a </a:t>
            </a: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border router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(gateway),</a:t>
            </a:r>
          </a:p>
          <a:p>
            <a:pPr eaLnBrk="1" hangingPunct="1">
              <a:lnSpc>
                <a:spcPts val="3238"/>
              </a:lnSpc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by which packets enter and leave that</a:t>
            </a:r>
          </a:p>
          <a:p>
            <a:pPr eaLnBrk="1" hangingPunct="1">
              <a:lnSpc>
                <a:spcPts val="3238"/>
              </a:lnSpc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AS. In above figure, </a:t>
            </a: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R3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and </a:t>
            </a: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R4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are</a:t>
            </a:r>
          </a:p>
          <a:p>
            <a:pPr eaLnBrk="1" hangingPunct="1">
              <a:lnSpc>
                <a:spcPts val="3238"/>
              </a:lnSpc>
              <a:spcBef>
                <a:spcPts val="50"/>
              </a:spcBef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border routers.</a:t>
            </a:r>
          </a:p>
          <a:p>
            <a:pPr eaLnBrk="1" hangingPunct="1">
              <a:lnSpc>
                <a:spcPts val="3350"/>
              </a:lnSpc>
              <a:spcBef>
                <a:spcPts val="438"/>
              </a:spcBef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One of the router in each autonomous</a:t>
            </a:r>
          </a:p>
          <a:p>
            <a:pPr eaLnBrk="1" hangingPunct="1">
              <a:lnSpc>
                <a:spcPts val="3238"/>
              </a:lnSpc>
              <a:spcBef>
                <a:spcPts val="50"/>
              </a:spcBef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system is designated as BGP </a:t>
            </a: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speaker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pPr eaLnBrk="1" hangingPunct="1">
              <a:lnSpc>
                <a:spcPts val="3350"/>
              </a:lnSpc>
              <a:spcBef>
                <a:spcPts val="438"/>
              </a:spcBef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BGP Speaker </a:t>
            </a: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exchange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reachability</a:t>
            </a:r>
          </a:p>
          <a:p>
            <a:pPr eaLnBrk="1" hangingPunct="1">
              <a:lnSpc>
                <a:spcPts val="3238"/>
              </a:lnSpc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information with other BGP speakers,</a:t>
            </a:r>
          </a:p>
          <a:p>
            <a:pPr eaLnBrk="1" hangingPunct="1">
              <a:lnSpc>
                <a:spcPts val="3238"/>
              </a:lnSpc>
              <a:spcBef>
                <a:spcPts val="50"/>
              </a:spcBef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known as </a:t>
            </a: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external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BGP session.</a:t>
            </a:r>
          </a:p>
          <a:p>
            <a:pPr eaLnBrk="1" hangingPunct="1">
              <a:lnSpc>
                <a:spcPts val="3350"/>
              </a:lnSpc>
              <a:spcBef>
                <a:spcPts val="438"/>
              </a:spcBef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BGP advertises complete </a:t>
            </a: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path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as</a:t>
            </a:r>
          </a:p>
          <a:p>
            <a:pPr eaLnBrk="1" hangingPunct="1">
              <a:lnSpc>
                <a:spcPts val="3238"/>
              </a:lnSpc>
              <a:spcBef>
                <a:spcPts val="50"/>
              </a:spcBef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enumerated list of AS (path vector) to</a:t>
            </a:r>
          </a:p>
          <a:p>
            <a:pPr eaLnBrk="1" hangingPunct="1">
              <a:lnSpc>
                <a:spcPts val="3238"/>
              </a:lnSpc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reach a particular network.</a:t>
            </a:r>
          </a:p>
        </p:txBody>
      </p:sp>
      <p:sp>
        <p:nvSpPr>
          <p:cNvPr id="197636" name="object 4">
            <a:extLst>
              <a:ext uri="{FF2B5EF4-FFF2-40B4-BE49-F238E27FC236}">
                <a16:creationId xmlns:a16="http://schemas.microsoft.com/office/drawing/2014/main" id="{F1ACAB5D-BB67-6915-B9BF-C084FEF77D23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703388" y="5793388"/>
            <a:ext cx="71469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Paths must be without any </a:t>
            </a: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loop,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i.e., AS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A10959B-CFDA-EDF6-E34D-7840EDDD41C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6137275"/>
            <a:ext cx="2354263" cy="463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351"/>
              </a:lnSpc>
              <a:buSzTx/>
              <a:buFontTx/>
              <a:buNone/>
              <a:defRPr/>
            </a:pP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list</a:t>
            </a:r>
            <a:r>
              <a:rPr sz="30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is unique.</a:t>
            </a:r>
          </a:p>
        </p:txBody>
      </p:sp>
      <p:sp>
        <p:nvSpPr>
          <p:cNvPr id="197638" name="object 7">
            <a:extLst>
              <a:ext uri="{FF2B5EF4-FFF2-40B4-BE49-F238E27FC236}">
                <a16:creationId xmlns:a16="http://schemas.microsoft.com/office/drawing/2014/main" id="{1E571F45-780D-E3D2-B783-EA85E61AF28E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193</a:t>
            </a:r>
          </a:p>
        </p:txBody>
      </p:sp>
    </p:spTree>
  </p:cSld>
  <p:clrMapOvr>
    <a:masterClrMapping/>
  </p:clrMapOvr>
  <p:transition/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object 1">
            <a:extLst>
              <a:ext uri="{FF2B5EF4-FFF2-40B4-BE49-F238E27FC236}">
                <a16:creationId xmlns:a16="http://schemas.microsoft.com/office/drawing/2014/main" id="{C70D2539-6978-BFD8-5884-3836EA3F9B1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8659" name="object 3">
            <a:extLst>
              <a:ext uri="{FF2B5EF4-FFF2-40B4-BE49-F238E27FC236}">
                <a16:creationId xmlns:a16="http://schemas.microsoft.com/office/drawing/2014/main" id="{EC74957D-4A33-071B-6B02-388864944CD5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530225"/>
            <a:ext cx="6954838" cy="195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For </a:t>
            </a:r>
            <a:r>
              <a:rPr lang="ru-RU" altLang="en-US" sz="3200" i="1">
                <a:solidFill>
                  <a:srgbClr val="000000"/>
                </a:solidFill>
                <a:latin typeface="Arial" panose="020B0604020202020204" pitchFamily="34" charset="0"/>
              </a:rPr>
              <a:t>example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, backbone network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advertises that networks 128.96 and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192.4.153 can be reached along the</a:t>
            </a:r>
          </a:p>
          <a:p>
            <a:pPr eaLnBrk="1" hangingPunct="1">
              <a:lnSpc>
                <a:spcPts val="3575"/>
              </a:lnSpc>
              <a:spcBef>
                <a:spcPts val="213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path &lt;</a:t>
            </a:r>
            <a:r>
              <a:rPr lang="ru-RU" altLang="en-US" sz="3200" i="1">
                <a:solidFill>
                  <a:srgbClr val="000000"/>
                </a:solidFill>
                <a:latin typeface="Arial" panose="020B0604020202020204" pitchFamily="34" charset="0"/>
              </a:rPr>
              <a:t>AS1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ru-RU" altLang="en-US" sz="3200" i="1">
                <a:solidFill>
                  <a:srgbClr val="000000"/>
                </a:solidFill>
                <a:latin typeface="Arial" panose="020B0604020202020204" pitchFamily="34" charset="0"/>
              </a:rPr>
              <a:t>AS2, AS4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&gt;.</a:t>
            </a:r>
          </a:p>
        </p:txBody>
      </p:sp>
      <p:sp>
        <p:nvSpPr>
          <p:cNvPr id="198660" name="object 5">
            <a:extLst>
              <a:ext uri="{FF2B5EF4-FFF2-40B4-BE49-F238E27FC236}">
                <a16:creationId xmlns:a16="http://schemas.microsoft.com/office/drawing/2014/main" id="{7BDEA792-DFC4-2DD1-6481-E0FC98E9FDA0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194</a:t>
            </a:r>
          </a:p>
        </p:txBody>
      </p:sp>
    </p:spTree>
  </p:cSld>
  <p:clrMapOvr>
    <a:masterClrMapping/>
  </p:clrMapOvr>
  <p:transition/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object 1">
            <a:extLst>
              <a:ext uri="{FF2B5EF4-FFF2-40B4-BE49-F238E27FC236}">
                <a16:creationId xmlns:a16="http://schemas.microsoft.com/office/drawing/2014/main" id="{CE1A0096-D0B9-36C0-7665-A7D8BDF99DD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9683" name="object 3">
            <a:extLst>
              <a:ext uri="{FF2B5EF4-FFF2-40B4-BE49-F238E27FC236}">
                <a16:creationId xmlns:a16="http://schemas.microsoft.com/office/drawing/2014/main" id="{7E634BE1-4DE7-F6E6-340E-6E5457C78BCA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217488"/>
            <a:ext cx="6705600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900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If there are multiple routes to a destination,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6B15DC8-73D2-DC0B-77C9-7B126FEA1C9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92300" y="534988"/>
            <a:ext cx="6540500" cy="407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909"/>
              </a:lnSpc>
              <a:buSzTx/>
              <a:buFontTx/>
              <a:buNone/>
              <a:defRPr/>
            </a:pP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BGP</a:t>
            </a:r>
            <a:r>
              <a:rPr sz="26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speaker</a:t>
            </a:r>
            <a:r>
              <a:rPr sz="2600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chooses</a:t>
            </a:r>
            <a:r>
              <a:rPr sz="26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one based</a:t>
            </a:r>
            <a:r>
              <a:rPr sz="26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on </a:t>
            </a:r>
            <a:r>
              <a:rPr sz="26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policy.</a:t>
            </a:r>
          </a:p>
        </p:txBody>
      </p:sp>
      <p:sp>
        <p:nvSpPr>
          <p:cNvPr id="199685" name="object 5">
            <a:extLst>
              <a:ext uri="{FF2B5EF4-FFF2-40B4-BE49-F238E27FC236}">
                <a16:creationId xmlns:a16="http://schemas.microsoft.com/office/drawing/2014/main" id="{8E738A00-D197-9F5F-29B3-5DF34E24D875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927100"/>
            <a:ext cx="676116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900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Speakers need not advertise any route to a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97D0A27B-0E31-42C2-958A-537B98898EE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92300" y="1244600"/>
            <a:ext cx="4584700" cy="407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909"/>
              </a:lnSpc>
              <a:buSzTx/>
              <a:buFontTx/>
              <a:buNone/>
              <a:defRPr/>
            </a:pP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destination, even</a:t>
            </a:r>
            <a:r>
              <a:rPr sz="26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if one exists.</a:t>
            </a:r>
          </a:p>
        </p:txBody>
      </p:sp>
      <p:sp>
        <p:nvSpPr>
          <p:cNvPr id="199687" name="object 7">
            <a:extLst>
              <a:ext uri="{FF2B5EF4-FFF2-40B4-BE49-F238E27FC236}">
                <a16:creationId xmlns:a16="http://schemas.microsoft.com/office/drawing/2014/main" id="{005EF094-AF5E-9DA2-1BF5-095654AEB8BD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1638300"/>
            <a:ext cx="7346950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900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Advertised paths can be cancelled, if a</a:t>
            </a:r>
          </a:p>
          <a:p>
            <a:pPr eaLnBrk="1" hangingPunct="1">
              <a:lnSpc>
                <a:spcPts val="2488"/>
              </a:lnSpc>
            </a:pP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link/node on the path goes down. This negative</a:t>
            </a:r>
          </a:p>
          <a:p>
            <a:pPr eaLnBrk="1" hangingPunct="1">
              <a:lnSpc>
                <a:spcPts val="2488"/>
              </a:lnSpc>
            </a:pP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advertisement is known as withdrawn route.</a:t>
            </a:r>
          </a:p>
        </p:txBody>
      </p:sp>
      <p:sp>
        <p:nvSpPr>
          <p:cNvPr id="199688" name="object 8">
            <a:extLst>
              <a:ext uri="{FF2B5EF4-FFF2-40B4-BE49-F238E27FC236}">
                <a16:creationId xmlns:a16="http://schemas.microsoft.com/office/drawing/2014/main" id="{9237AC2F-8F90-8EDD-3CB2-637AB99D8956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2665413"/>
            <a:ext cx="6962775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900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Routes are not repeatedly sent. If there is no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AACE2EA6-72EE-CBDE-EA61-3F5F6AA369A0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892300" y="2982913"/>
            <a:ext cx="5886450" cy="407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909"/>
              </a:lnSpc>
              <a:buSzTx/>
              <a:buFontTx/>
              <a:buNone/>
              <a:defRPr/>
            </a:pP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change,</a:t>
            </a:r>
            <a:r>
              <a:rPr sz="26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keep alive messages</a:t>
            </a:r>
            <a:r>
              <a:rPr sz="2600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are</a:t>
            </a:r>
            <a:r>
              <a:rPr sz="2600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sent.</a:t>
            </a:r>
          </a:p>
        </p:txBody>
      </p:sp>
      <p:sp>
        <p:nvSpPr>
          <p:cNvPr id="199690" name="object 10">
            <a:extLst>
              <a:ext uri="{FF2B5EF4-FFF2-40B4-BE49-F238E27FC236}">
                <a16:creationId xmlns:a16="http://schemas.microsoft.com/office/drawing/2014/main" id="{E4183D51-7AA0-8258-79CC-4AF44C488B9E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609725" y="3373438"/>
            <a:ext cx="7292975" cy="184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700" b="1">
                <a:solidFill>
                  <a:srgbClr val="000000"/>
                </a:solidFill>
                <a:latin typeface="Arial" panose="020B0604020202020204" pitchFamily="34" charset="0"/>
              </a:rPr>
              <a:t>iBGP - interior BGP</a:t>
            </a:r>
          </a:p>
          <a:p>
            <a:pPr eaLnBrk="1" hangingPunct="1">
              <a:lnSpc>
                <a:spcPts val="2900"/>
              </a:lnSpc>
              <a:spcBef>
                <a:spcPts val="188"/>
              </a:spcBef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A Variant of BGP</a:t>
            </a:r>
          </a:p>
          <a:p>
            <a:pPr eaLnBrk="1" hangingPunct="1">
              <a:lnSpc>
                <a:spcPts val="2900"/>
              </a:lnSpc>
              <a:spcBef>
                <a:spcPts val="175"/>
              </a:spcBef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Used by routers to update routing information</a:t>
            </a:r>
          </a:p>
          <a:p>
            <a:pPr eaLnBrk="1" hangingPunct="1">
              <a:lnSpc>
                <a:spcPts val="2488"/>
              </a:lnSpc>
            </a:pP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learnt from other speakers to routers inside the</a:t>
            </a:r>
          </a:p>
          <a:p>
            <a:pPr eaLnBrk="1" hangingPunct="1">
              <a:lnSpc>
                <a:spcPts val="2488"/>
              </a:lnSpc>
            </a:pP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autonomous system.</a:t>
            </a:r>
          </a:p>
        </p:txBody>
      </p:sp>
      <p:sp>
        <p:nvSpPr>
          <p:cNvPr id="199691" name="object 11">
            <a:extLst>
              <a:ext uri="{FF2B5EF4-FFF2-40B4-BE49-F238E27FC236}">
                <a16:creationId xmlns:a16="http://schemas.microsoft.com/office/drawing/2014/main" id="{FC8E9530-C5BA-AED8-DE80-060AB630454B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609725" y="5202238"/>
            <a:ext cx="7091363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900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Each router in the AS is able to determine the</a:t>
            </a: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608A8083-496D-08DF-0BF9-A52EB16C15AE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892300" y="5519738"/>
            <a:ext cx="5432425" cy="407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909"/>
              </a:lnSpc>
              <a:buSzTx/>
              <a:buFontTx/>
              <a:buNone/>
              <a:defRPr/>
            </a:pP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appropriate</a:t>
            </a:r>
            <a:r>
              <a:rPr sz="26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next hop for</a:t>
            </a:r>
            <a:r>
              <a:rPr sz="2600" spc="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all prefixes.</a:t>
            </a:r>
          </a:p>
        </p:txBody>
      </p:sp>
      <p:sp>
        <p:nvSpPr>
          <p:cNvPr id="199693" name="object 14">
            <a:extLst>
              <a:ext uri="{FF2B5EF4-FFF2-40B4-BE49-F238E27FC236}">
                <a16:creationId xmlns:a16="http://schemas.microsoft.com/office/drawing/2014/main" id="{9AB7AB91-DDA7-06A5-23E9-011F04917991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195</a:t>
            </a:r>
          </a:p>
        </p:txBody>
      </p:sp>
    </p:spTree>
  </p:cSld>
  <p:clrMapOvr>
    <a:masterClrMapping/>
  </p:clrMapOvr>
  <p:transition/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object 1">
            <a:extLst>
              <a:ext uri="{FF2B5EF4-FFF2-40B4-BE49-F238E27FC236}">
                <a16:creationId xmlns:a16="http://schemas.microsoft.com/office/drawing/2014/main" id="{1E5F7FA1-37A0-BCA6-87DD-E749BD8D56C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217EBD4-BE42-7FB4-E6F2-4F6C5FD6CF5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376488" y="1544638"/>
            <a:ext cx="5911850" cy="889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6705"/>
              </a:lnSpc>
              <a:buSzTx/>
              <a:buFontTx/>
              <a:buNone/>
              <a:defRPr/>
            </a:pPr>
            <a:r>
              <a:rPr sz="6000" b="1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MULTICASTING</a:t>
            </a:r>
          </a:p>
        </p:txBody>
      </p:sp>
      <p:sp>
        <p:nvSpPr>
          <p:cNvPr id="200708" name="object 5">
            <a:extLst>
              <a:ext uri="{FF2B5EF4-FFF2-40B4-BE49-F238E27FC236}">
                <a16:creationId xmlns:a16="http://schemas.microsoft.com/office/drawing/2014/main" id="{87FEB3E4-E906-2FD6-4988-574335FB999A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196</a:t>
            </a:r>
          </a:p>
        </p:txBody>
      </p:sp>
    </p:spTree>
  </p:cSld>
  <p:clrMapOvr>
    <a:masterClrMapping/>
  </p:clrMapOvr>
  <p:transition/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object 1">
            <a:extLst>
              <a:ext uri="{FF2B5EF4-FFF2-40B4-BE49-F238E27FC236}">
                <a16:creationId xmlns:a16="http://schemas.microsoft.com/office/drawing/2014/main" id="{74BA6CD7-F0D9-F6BE-F4B6-B308A4A85A1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BCA97B6-00CC-DCE7-72C1-BC656DBEF50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95438" y="360363"/>
            <a:ext cx="5319712" cy="5921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 b="1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MULTICASTING</a:t>
            </a:r>
            <a:r>
              <a:rPr sz="3900" b="1" spc="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Basic</a:t>
            </a:r>
          </a:p>
        </p:txBody>
      </p:sp>
      <p:sp>
        <p:nvSpPr>
          <p:cNvPr id="201732" name="object 4">
            <a:extLst>
              <a:ext uri="{FF2B5EF4-FFF2-40B4-BE49-F238E27FC236}">
                <a16:creationId xmlns:a16="http://schemas.microsoft.com/office/drawing/2014/main" id="{76329F4F-9635-4833-E0D2-2FDDC02410E9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065213"/>
            <a:ext cx="663575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In multicasting, there is one source and a group of</a:t>
            </a:r>
          </a:p>
        </p:txBody>
      </p:sp>
      <p:sp>
        <p:nvSpPr>
          <p:cNvPr id="201733" name="object 5">
            <a:extLst>
              <a:ext uri="{FF2B5EF4-FFF2-40B4-BE49-F238E27FC236}">
                <a16:creationId xmlns:a16="http://schemas.microsoft.com/office/drawing/2014/main" id="{DF599892-D086-4EC6-3FE7-EB2021AA6002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92300" y="1333500"/>
            <a:ext cx="172243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destinations.</a:t>
            </a:r>
          </a:p>
        </p:txBody>
      </p:sp>
      <p:sp>
        <p:nvSpPr>
          <p:cNvPr id="201734" name="object 6">
            <a:extLst>
              <a:ext uri="{FF2B5EF4-FFF2-40B4-BE49-F238E27FC236}">
                <a16:creationId xmlns:a16="http://schemas.microsoft.com/office/drawing/2014/main" id="{B4A07A9A-FFD7-AF3F-734A-D097D7009593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1676400"/>
            <a:ext cx="611663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Multicast supports efficient delivery to multiple</a:t>
            </a:r>
          </a:p>
        </p:txBody>
      </p:sp>
      <p:sp>
        <p:nvSpPr>
          <p:cNvPr id="201735" name="object 7">
            <a:extLst>
              <a:ext uri="{FF2B5EF4-FFF2-40B4-BE49-F238E27FC236}">
                <a16:creationId xmlns:a16="http://schemas.microsoft.com/office/drawing/2014/main" id="{6DBF3BCB-99A8-D538-691C-865E2157306F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892300" y="1944688"/>
            <a:ext cx="172243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destinations.</a:t>
            </a:r>
          </a:p>
        </p:txBody>
      </p:sp>
      <p:sp>
        <p:nvSpPr>
          <p:cNvPr id="201736" name="object 8">
            <a:extLst>
              <a:ext uri="{FF2B5EF4-FFF2-40B4-BE49-F238E27FC236}">
                <a16:creationId xmlns:a16="http://schemas.microsoft.com/office/drawing/2014/main" id="{B61CF9A1-01F5-3575-57EB-466E0B05B0AA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2290763"/>
            <a:ext cx="7215188" cy="398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8318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The relationship is one to many or many-to-many.</a:t>
            </a:r>
          </a:p>
          <a:p>
            <a:pPr eaLnBrk="1" hangingPunct="1">
              <a:lnSpc>
                <a:spcPts val="2450"/>
              </a:lnSpc>
              <a:spcBef>
                <a:spcPts val="200"/>
              </a:spcBef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>
                <a:solidFill>
                  <a:srgbClr val="000000"/>
                </a:solidFill>
                <a:latin typeface="Arial" panose="020B0604020202020204" pitchFamily="34" charset="0"/>
              </a:rPr>
              <a:t>One-to-Many (Source Specific Multicast)</a:t>
            </a:r>
          </a:p>
          <a:p>
            <a:pPr eaLnBrk="1" hangingPunct="1">
              <a:lnSpc>
                <a:spcPts val="2450"/>
              </a:lnSpc>
              <a:spcBef>
                <a:spcPts val="200"/>
              </a:spcBef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o Radio station broadcast</a:t>
            </a:r>
          </a:p>
          <a:p>
            <a:pPr eaLnBrk="1" hangingPunct="1">
              <a:lnSpc>
                <a:spcPts val="2450"/>
              </a:lnSpc>
              <a:spcBef>
                <a:spcPts val="200"/>
              </a:spcBef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o Transmitting news, stock-price</a:t>
            </a:r>
          </a:p>
          <a:p>
            <a:pPr eaLnBrk="1" hangingPunct="1">
              <a:lnSpc>
                <a:spcPts val="2450"/>
              </a:lnSpc>
              <a:spcBef>
                <a:spcPts val="200"/>
              </a:spcBef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o Software updates to multiple hosts</a:t>
            </a:r>
          </a:p>
          <a:p>
            <a:pPr eaLnBrk="1" hangingPunct="1">
              <a:lnSpc>
                <a:spcPts val="2450"/>
              </a:lnSpc>
              <a:spcBef>
                <a:spcPts val="200"/>
              </a:spcBef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>
                <a:solidFill>
                  <a:srgbClr val="000000"/>
                </a:solidFill>
                <a:latin typeface="Arial" panose="020B0604020202020204" pitchFamily="34" charset="0"/>
              </a:rPr>
              <a:t>Many-to-Many (Any Source Multicast)</a:t>
            </a:r>
          </a:p>
          <a:p>
            <a:pPr eaLnBrk="1" hangingPunct="1">
              <a:lnSpc>
                <a:spcPts val="2450"/>
              </a:lnSpc>
              <a:spcBef>
                <a:spcPts val="200"/>
              </a:spcBef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o Multimedia teleconferencing</a:t>
            </a:r>
          </a:p>
          <a:p>
            <a:pPr eaLnBrk="1" hangingPunct="1">
              <a:lnSpc>
                <a:spcPts val="2450"/>
              </a:lnSpc>
              <a:spcBef>
                <a:spcPts val="200"/>
              </a:spcBef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o Online multi-player games</a:t>
            </a:r>
          </a:p>
          <a:p>
            <a:pPr eaLnBrk="1" hangingPunct="1">
              <a:lnSpc>
                <a:spcPts val="2450"/>
              </a:lnSpc>
              <a:spcBef>
                <a:spcPts val="250"/>
              </a:spcBef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o Distributed simulations</a:t>
            </a:r>
          </a:p>
          <a:p>
            <a:pPr eaLnBrk="1" hangingPunct="1">
              <a:lnSpc>
                <a:spcPts val="2450"/>
              </a:lnSpc>
              <a:spcBef>
                <a:spcPts val="200"/>
              </a:spcBef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In this type of communication, the source address is a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unicast address, but the destination address is a group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address.</a:t>
            </a:r>
          </a:p>
        </p:txBody>
      </p:sp>
      <p:sp>
        <p:nvSpPr>
          <p:cNvPr id="201737" name="object 9">
            <a:extLst>
              <a:ext uri="{FF2B5EF4-FFF2-40B4-BE49-F238E27FC236}">
                <a16:creationId xmlns:a16="http://schemas.microsoft.com/office/drawing/2014/main" id="{C1DF6C77-0227-88A8-7962-743F90D0BB93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792288" y="6683375"/>
            <a:ext cx="711835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The group address defines the members of the group.</a:t>
            </a:r>
          </a:p>
        </p:txBody>
      </p:sp>
      <p:sp>
        <p:nvSpPr>
          <p:cNvPr id="201738" name="object 11">
            <a:extLst>
              <a:ext uri="{FF2B5EF4-FFF2-40B4-BE49-F238E27FC236}">
                <a16:creationId xmlns:a16="http://schemas.microsoft.com/office/drawing/2014/main" id="{DBF38FE6-278C-F1D9-8DAE-1A589B8C778A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197</a:t>
            </a:r>
          </a:p>
        </p:txBody>
      </p:sp>
    </p:spTree>
  </p:cSld>
  <p:clrMapOvr>
    <a:masterClrMapping/>
  </p:clrMapOvr>
  <p:transition/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object 1">
            <a:extLst>
              <a:ext uri="{FF2B5EF4-FFF2-40B4-BE49-F238E27FC236}">
                <a16:creationId xmlns:a16="http://schemas.microsoft.com/office/drawing/2014/main" id="{BB239FE6-5118-E074-299D-2A83D00F230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02755" name="object 4">
            <a:extLst>
              <a:ext uri="{FF2B5EF4-FFF2-40B4-BE49-F238E27FC236}">
                <a16:creationId xmlns:a16="http://schemas.microsoft.com/office/drawing/2014/main" id="{CCDC0AFA-81C1-ECBB-7172-5B899442FF1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198</a:t>
            </a:r>
          </a:p>
        </p:txBody>
      </p:sp>
    </p:spTree>
  </p:cSld>
  <p:clrMapOvr>
    <a:masterClrMapping/>
  </p:clrMapOvr>
  <p:transition/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object 1">
            <a:extLst>
              <a:ext uri="{FF2B5EF4-FFF2-40B4-BE49-F238E27FC236}">
                <a16:creationId xmlns:a16="http://schemas.microsoft.com/office/drawing/2014/main" id="{36A241D4-0BCB-5DDD-A8E4-76C0F5341BC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03779" name="object 3">
            <a:extLst>
              <a:ext uri="{FF2B5EF4-FFF2-40B4-BE49-F238E27FC236}">
                <a16:creationId xmlns:a16="http://schemas.microsoft.com/office/drawing/2014/main" id="{C0B62075-9014-7F55-7CF4-F093B18F5ACC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330200"/>
            <a:ext cx="3041650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 b="1">
                <a:solidFill>
                  <a:srgbClr val="572314"/>
                </a:solidFill>
                <a:latin typeface="Arial" panose="020B0604020202020204" pitchFamily="34" charset="0"/>
              </a:rPr>
              <a:t>Multicasting</a:t>
            </a:r>
          </a:p>
        </p:txBody>
      </p:sp>
      <p:sp>
        <p:nvSpPr>
          <p:cNvPr id="203780" name="object 4">
            <a:extLst>
              <a:ext uri="{FF2B5EF4-FFF2-40B4-BE49-F238E27FC236}">
                <a16:creationId xmlns:a16="http://schemas.microsoft.com/office/drawing/2014/main" id="{60952B71-8A27-3598-A76D-E24E564E265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039813"/>
            <a:ext cx="7386638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Multicasting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works in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similar to Broadcasting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but in</a:t>
            </a:r>
          </a:p>
          <a:p>
            <a:pPr eaLnBrk="1" hangingPunct="1">
              <a:lnSpc>
                <a:spcPts val="2425"/>
              </a:lnSpc>
              <a:spcBef>
                <a:spcPts val="1050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Multicasting, the information is sent to the targeted or</a:t>
            </a:r>
          </a:p>
          <a:p>
            <a:pPr eaLnBrk="1" hangingPunct="1">
              <a:lnSpc>
                <a:spcPts val="2425"/>
              </a:lnSpc>
              <a:spcBef>
                <a:spcPts val="988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 members of the network.</a:t>
            </a:r>
          </a:p>
        </p:txBody>
      </p:sp>
      <p:sp>
        <p:nvSpPr>
          <p:cNvPr id="203781" name="object 5">
            <a:extLst>
              <a:ext uri="{FF2B5EF4-FFF2-40B4-BE49-F238E27FC236}">
                <a16:creationId xmlns:a16="http://schemas.microsoft.com/office/drawing/2014/main" id="{4C6FD0D7-E879-94C6-2809-8606FA80E440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2424113"/>
            <a:ext cx="7386638" cy="165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task can be accomplished by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transmitting individual</a:t>
            </a:r>
          </a:p>
          <a:p>
            <a:pPr eaLnBrk="1" hangingPunct="1">
              <a:lnSpc>
                <a:spcPts val="2425"/>
              </a:lnSpc>
              <a:spcBef>
                <a:spcPts val="1050"/>
              </a:spcBef>
            </a:pP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copies to each user or node present in the network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but</a:t>
            </a:r>
          </a:p>
          <a:p>
            <a:pPr eaLnBrk="1" hangingPunct="1">
              <a:lnSpc>
                <a:spcPts val="2425"/>
              </a:lnSpc>
              <a:spcBef>
                <a:spcPts val="1000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sending individual copies to each user is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inefficient and</a:t>
            </a:r>
          </a:p>
          <a:p>
            <a:pPr eaLnBrk="1" hangingPunct="1">
              <a:lnSpc>
                <a:spcPts val="2425"/>
              </a:lnSpc>
              <a:spcBef>
                <a:spcPts val="1000"/>
              </a:spcBef>
            </a:pP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might increase the network latency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3782" name="object 6">
            <a:extLst>
              <a:ext uri="{FF2B5EF4-FFF2-40B4-BE49-F238E27FC236}">
                <a16:creationId xmlns:a16="http://schemas.microsoft.com/office/drawing/2014/main" id="{1250A77D-1C1E-4A43-8954-B57A73202F53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4243388"/>
            <a:ext cx="7386638" cy="165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overcome these shortcomings,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multicasting allows a</a:t>
            </a:r>
          </a:p>
          <a:p>
            <a:pPr eaLnBrk="1" hangingPunct="1">
              <a:lnSpc>
                <a:spcPts val="2425"/>
              </a:lnSpc>
              <a:spcBef>
                <a:spcPts val="1050"/>
              </a:spcBef>
            </a:pP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 transmission that can be split up among the</a:t>
            </a:r>
          </a:p>
          <a:p>
            <a:pPr eaLnBrk="1" hangingPunct="1">
              <a:lnSpc>
                <a:spcPts val="2425"/>
              </a:lnSpc>
              <a:spcBef>
                <a:spcPts val="988"/>
              </a:spcBef>
            </a:pP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users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consequently, this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reduces the bandwidth of</a:t>
            </a:r>
          </a:p>
          <a:p>
            <a:pPr eaLnBrk="1" hangingPunct="1">
              <a:lnSpc>
                <a:spcPts val="2425"/>
              </a:lnSpc>
              <a:spcBef>
                <a:spcPts val="1000"/>
              </a:spcBef>
            </a:pP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signal.</a:t>
            </a:r>
          </a:p>
        </p:txBody>
      </p:sp>
      <p:sp>
        <p:nvSpPr>
          <p:cNvPr id="203783" name="object 8">
            <a:extLst>
              <a:ext uri="{FF2B5EF4-FFF2-40B4-BE49-F238E27FC236}">
                <a16:creationId xmlns:a16="http://schemas.microsoft.com/office/drawing/2014/main" id="{63BF14EC-E0EF-4FBA-40F5-44ACA3CAB6A5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199</a:t>
            </a:r>
          </a:p>
        </p:txBody>
      </p:sp>
    </p:spTree>
  </p:cSld>
  <p:clrMapOvr>
    <a:masterClrMapping/>
  </p:clrMapOvr>
  <p:transition/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object 1">
            <a:extLst>
              <a:ext uri="{FF2B5EF4-FFF2-40B4-BE49-F238E27FC236}">
                <a16:creationId xmlns:a16="http://schemas.microsoft.com/office/drawing/2014/main" id="{D160956E-F8F7-882D-4091-9909988A39C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B442C5B-910C-F283-B978-B376F6639D4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3762375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Applications</a:t>
            </a:r>
            <a:r>
              <a:rPr sz="4300" b="1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: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97022ACD-08ED-9E71-3AB4-850B56273D0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609725" y="1479550"/>
            <a:ext cx="4992688" cy="376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57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Multicasting</a:t>
            </a:r>
            <a:r>
              <a:rPr sz="2400" spc="-3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is used</a:t>
            </a:r>
            <a:r>
              <a:rPr sz="2400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 many areas</a:t>
            </a:r>
            <a:r>
              <a:rPr sz="24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like:</a:t>
            </a:r>
          </a:p>
        </p:txBody>
      </p:sp>
      <p:sp>
        <p:nvSpPr>
          <p:cNvPr id="204805" name="object 5">
            <a:extLst>
              <a:ext uri="{FF2B5EF4-FFF2-40B4-BE49-F238E27FC236}">
                <a16:creationId xmlns:a16="http://schemas.microsoft.com/office/drawing/2014/main" id="{1778D79C-857E-E1BF-7FAF-834620179CDE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1884363"/>
            <a:ext cx="7075488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Bulk data transfer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for example, the transfer of the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upgrade from the software developer to users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needing the upgrade.</a:t>
            </a:r>
          </a:p>
        </p:txBody>
      </p:sp>
      <p:sp>
        <p:nvSpPr>
          <p:cNvPr id="204806" name="object 6">
            <a:extLst>
              <a:ext uri="{FF2B5EF4-FFF2-40B4-BE49-F238E27FC236}">
                <a16:creationId xmlns:a16="http://schemas.microsoft.com/office/drawing/2014/main" id="{7BFD66B3-B0C1-4B34-3CFE-70588835A06C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949575"/>
            <a:ext cx="3022600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Internet protocol (IP)</a:t>
            </a:r>
          </a:p>
        </p:txBody>
      </p:sp>
      <p:sp>
        <p:nvSpPr>
          <p:cNvPr id="204807" name="object 7">
            <a:extLst>
              <a:ext uri="{FF2B5EF4-FFF2-40B4-BE49-F238E27FC236}">
                <a16:creationId xmlns:a16="http://schemas.microsoft.com/office/drawing/2014/main" id="{0620020C-7116-49A2-12A0-C013BA52B999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3354388"/>
            <a:ext cx="6777038" cy="217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Streaming Media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for example, the transfer of the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audio, video and text of the live lecture to a set of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distributed lecture participants.</a:t>
            </a:r>
          </a:p>
          <a:p>
            <a:pPr eaLnBrk="1" hangingPunct="1">
              <a:lnSpc>
                <a:spcPts val="2650"/>
              </a:lnSpc>
              <a:spcBef>
                <a:spcPts val="525"/>
              </a:spcBef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also supports video conferencing applications and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webcasts.</a:t>
            </a:r>
          </a:p>
          <a:p>
            <a:pPr eaLnBrk="1" hangingPunct="1">
              <a:lnSpc>
                <a:spcPts val="2650"/>
              </a:lnSpc>
              <a:spcBef>
                <a:spcPts val="525"/>
              </a:spcBef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feeds</a:t>
            </a:r>
          </a:p>
        </p:txBody>
      </p:sp>
      <p:sp>
        <p:nvSpPr>
          <p:cNvPr id="204808" name="object 8">
            <a:extLst>
              <a:ext uri="{FF2B5EF4-FFF2-40B4-BE49-F238E27FC236}">
                <a16:creationId xmlns:a16="http://schemas.microsoft.com/office/drawing/2014/main" id="{48C52AD3-89A2-80B1-8ECA-C5F578B43E0D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5559425"/>
            <a:ext cx="2724150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Interactive gaming</a:t>
            </a:r>
          </a:p>
        </p:txBody>
      </p:sp>
      <p:sp>
        <p:nvSpPr>
          <p:cNvPr id="204809" name="object 10">
            <a:extLst>
              <a:ext uri="{FF2B5EF4-FFF2-40B4-BE49-F238E27FC236}">
                <a16:creationId xmlns:a16="http://schemas.microsoft.com/office/drawing/2014/main" id="{5E1A06BB-1C7B-AD92-2CC6-EAAD0E826124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200</a:t>
            </a:r>
          </a:p>
        </p:txBody>
      </p:sp>
    </p:spTree>
  </p:cSld>
  <p:clrMapOvr>
    <a:masterClrMapping/>
  </p:clrMapOvr>
  <p:transition/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object 1">
            <a:extLst>
              <a:ext uri="{FF2B5EF4-FFF2-40B4-BE49-F238E27FC236}">
                <a16:creationId xmlns:a16="http://schemas.microsoft.com/office/drawing/2014/main" id="{DB0D14CF-842C-D8DD-134C-46A6F9E4A32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E06100A-155E-E818-04D3-536C014C937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15900"/>
            <a:ext cx="5400675" cy="5921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 b="1" spc="-3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MULTICAST</a:t>
            </a:r>
            <a:r>
              <a:rPr sz="3900" b="1" spc="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ROUTING</a:t>
            </a:r>
          </a:p>
        </p:txBody>
      </p:sp>
      <p:sp>
        <p:nvSpPr>
          <p:cNvPr id="205828" name="object 4">
            <a:extLst>
              <a:ext uri="{FF2B5EF4-FFF2-40B4-BE49-F238E27FC236}">
                <a16:creationId xmlns:a16="http://schemas.microsoft.com/office/drawing/2014/main" id="{201BA5B6-1D36-3083-B7C4-D34A6349E7A9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912813"/>
            <a:ext cx="733583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There are two types of Multicast Distribution Trees used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50E280FE-F1F6-84DD-DB26-6CF03573B20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1181100"/>
            <a:ext cx="2560638" cy="3492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53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in multicast</a:t>
            </a:r>
            <a:r>
              <a:rPr sz="2200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routing.</a:t>
            </a:r>
          </a:p>
        </p:txBody>
      </p:sp>
      <p:sp>
        <p:nvSpPr>
          <p:cNvPr id="205830" name="object 6">
            <a:extLst>
              <a:ext uri="{FF2B5EF4-FFF2-40B4-BE49-F238E27FC236}">
                <a16:creationId xmlns:a16="http://schemas.microsoft.com/office/drawing/2014/main" id="{6C4C5C8A-C144-F3F9-46CE-1FCA64F5132D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1524000"/>
            <a:ext cx="4403725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They are</a:t>
            </a:r>
          </a:p>
          <a:p>
            <a:pPr eaLnBrk="1" hangingPunct="1">
              <a:lnSpc>
                <a:spcPts val="2675"/>
              </a:lnSpc>
              <a:spcBef>
                <a:spcPts val="225"/>
              </a:spcBef>
            </a:pPr>
            <a:r>
              <a:rPr lang="ru-RU" altLang="en-US" sz="2400" b="1">
                <a:solidFill>
                  <a:srgbClr val="FF0000"/>
                </a:solidFill>
                <a:latin typeface="Arial" panose="020B0604020202020204" pitchFamily="34" charset="0"/>
              </a:rPr>
              <a:t>Source-Based Tree: (DVMRP)</a:t>
            </a:r>
          </a:p>
        </p:txBody>
      </p:sp>
      <p:sp>
        <p:nvSpPr>
          <p:cNvPr id="205831" name="object 7">
            <a:extLst>
              <a:ext uri="{FF2B5EF4-FFF2-40B4-BE49-F238E27FC236}">
                <a16:creationId xmlns:a16="http://schemas.microsoft.com/office/drawing/2014/main" id="{3043EA0D-D3E8-E58E-A76D-878E3BB10FF4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2238375"/>
            <a:ext cx="679450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For each combination of (source , group), there is a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143BADAA-4E96-6D99-650C-CF24B039CA1C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92300" y="2506663"/>
            <a:ext cx="3619500" cy="3492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53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shortest path</a:t>
            </a:r>
            <a:r>
              <a:rPr sz="2200" spc="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spanning</a:t>
            </a:r>
            <a:r>
              <a:rPr sz="22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tree.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8FF1365D-816B-ADEC-C8AF-47840BD40D34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441575" y="2851150"/>
            <a:ext cx="2343150" cy="3492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53"/>
              </a:lnSpc>
              <a:buSzTx/>
              <a:buFontTx/>
              <a:buNone/>
              <a:defRPr/>
            </a:pPr>
            <a:r>
              <a:rPr sz="2200"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Flood</a:t>
            </a:r>
            <a:r>
              <a:rPr sz="2200" b="1" i="1" spc="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and</a:t>
            </a:r>
            <a:r>
              <a:rPr sz="2200" b="1" i="1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prune</a:t>
            </a:r>
          </a:p>
        </p:txBody>
      </p:sp>
      <p:sp>
        <p:nvSpPr>
          <p:cNvPr id="205834" name="object 10">
            <a:extLst>
              <a:ext uri="{FF2B5EF4-FFF2-40B4-BE49-F238E27FC236}">
                <a16:creationId xmlns:a16="http://schemas.microsoft.com/office/drawing/2014/main" id="{48D78C99-9BBC-8AB7-1A80-03A11F28E735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441575" y="3184525"/>
            <a:ext cx="6545263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00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2000">
                <a:solidFill>
                  <a:srgbClr val="84AA33"/>
                </a:solidFill>
                <a:latin typeface="Wingdings 2" panose="05020102010507070707" pitchFamily="18" charset="2"/>
              </a:rPr>
              <a:t></a:t>
            </a:r>
            <a:r>
              <a:rPr lang="ru-RU" altLang="en-US" sz="2000">
                <a:solidFill>
                  <a:srgbClr val="84AA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Send multicast traffic everywhere</a:t>
            </a:r>
          </a:p>
          <a:p>
            <a:pPr eaLnBrk="1" hangingPunct="1">
              <a:lnSpc>
                <a:spcPts val="2238"/>
              </a:lnSpc>
              <a:spcBef>
                <a:spcPts val="150"/>
              </a:spcBef>
            </a:pPr>
            <a:r>
              <a:rPr lang="ru-RU" altLang="en-US" sz="2000">
                <a:solidFill>
                  <a:srgbClr val="84AA33"/>
                </a:solidFill>
                <a:latin typeface="Wingdings 2" panose="05020102010507070707" pitchFamily="18" charset="2"/>
              </a:rPr>
              <a:t></a:t>
            </a:r>
            <a:r>
              <a:rPr lang="ru-RU" altLang="en-US" sz="2000">
                <a:solidFill>
                  <a:srgbClr val="84AA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Prune edges that are not actively subscribed to group</a:t>
            </a:r>
          </a:p>
          <a:p>
            <a:pPr eaLnBrk="1" hangingPunct="1">
              <a:lnSpc>
                <a:spcPts val="2450"/>
              </a:lnSpc>
              <a:spcBef>
                <a:spcPts val="200"/>
              </a:spcBef>
            </a:pPr>
            <a:r>
              <a:rPr lang="ru-RU" altLang="en-US" sz="2200" b="1" i="1">
                <a:solidFill>
                  <a:srgbClr val="000000"/>
                </a:solidFill>
                <a:latin typeface="Arial" panose="020B0604020202020204" pitchFamily="34" charset="0"/>
              </a:rPr>
              <a:t>Link-state</a:t>
            </a:r>
          </a:p>
        </p:txBody>
      </p:sp>
      <p:sp>
        <p:nvSpPr>
          <p:cNvPr id="205835" name="object 11">
            <a:extLst>
              <a:ext uri="{FF2B5EF4-FFF2-40B4-BE49-F238E27FC236}">
                <a16:creationId xmlns:a16="http://schemas.microsoft.com/office/drawing/2014/main" id="{E81D0568-7320-7B5A-616B-441C24D4A0AF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609725" y="4138613"/>
            <a:ext cx="663257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033463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2000">
                <a:solidFill>
                  <a:srgbClr val="84AA33"/>
                </a:solidFill>
                <a:latin typeface="Wingdings 2" panose="05020102010507070707" pitchFamily="18" charset="2"/>
              </a:rPr>
              <a:t></a:t>
            </a:r>
            <a:r>
              <a:rPr lang="ru-RU" altLang="en-US" sz="2000">
                <a:solidFill>
                  <a:srgbClr val="84AA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Routers flood groups they would like to receive</a:t>
            </a:r>
          </a:p>
          <a:p>
            <a:pPr eaLnBrk="1" hangingPunct="1">
              <a:lnSpc>
                <a:spcPts val="2238"/>
              </a:lnSpc>
              <a:spcBef>
                <a:spcPts val="150"/>
              </a:spcBef>
            </a:pPr>
            <a:r>
              <a:rPr lang="ru-RU" altLang="en-US" sz="2000">
                <a:solidFill>
                  <a:srgbClr val="84AA33"/>
                </a:solidFill>
                <a:latin typeface="Wingdings 2" panose="05020102010507070707" pitchFamily="18" charset="2"/>
              </a:rPr>
              <a:t></a:t>
            </a:r>
            <a:r>
              <a:rPr lang="ru-RU" altLang="en-US" sz="2000">
                <a:solidFill>
                  <a:srgbClr val="84AA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Compute shortest-path trees on demand</a:t>
            </a:r>
          </a:p>
          <a:p>
            <a:pPr eaLnBrk="1" hangingPunct="1">
              <a:lnSpc>
                <a:spcPts val="2675"/>
              </a:lnSpc>
              <a:spcBef>
                <a:spcPts val="213"/>
              </a:spcBef>
            </a:pPr>
            <a:r>
              <a:rPr lang="ru-RU" altLang="en-US" sz="2400" b="1">
                <a:solidFill>
                  <a:srgbClr val="FF0000"/>
                </a:solidFill>
                <a:latin typeface="Arial" panose="020B0604020202020204" pitchFamily="34" charset="0"/>
              </a:rPr>
              <a:t>Shared Tree (PIM)</a:t>
            </a:r>
          </a:p>
          <a:p>
            <a:pPr eaLnBrk="1" hangingPunct="1">
              <a:lnSpc>
                <a:spcPts val="2450"/>
              </a:lnSpc>
              <a:spcBef>
                <a:spcPts val="238"/>
              </a:spcBef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Single distributed tree shared among all sources</a:t>
            </a:r>
          </a:p>
          <a:p>
            <a:pPr eaLnBrk="1" hangingPunct="1">
              <a:lnSpc>
                <a:spcPts val="2450"/>
              </a:lnSpc>
              <a:spcBef>
                <a:spcPts val="250"/>
              </a:spcBef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Specify </a:t>
            </a:r>
            <a:r>
              <a:rPr lang="ru-RU" altLang="en-US" sz="2200" b="1">
                <a:solidFill>
                  <a:srgbClr val="000000"/>
                </a:solidFill>
                <a:latin typeface="Arial" panose="020B0604020202020204" pitchFamily="34" charset="0"/>
              </a:rPr>
              <a:t>rendezvous point (RP)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for group</a:t>
            </a:r>
          </a:p>
          <a:p>
            <a:pPr eaLnBrk="1" hangingPunct="1">
              <a:lnSpc>
                <a:spcPts val="2450"/>
              </a:lnSpc>
              <a:spcBef>
                <a:spcPts val="200"/>
              </a:spcBef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Senders send packets to R P, receivers join at RP</a:t>
            </a:r>
          </a:p>
        </p:txBody>
      </p:sp>
      <p:sp>
        <p:nvSpPr>
          <p:cNvPr id="205836" name="object 13">
            <a:extLst>
              <a:ext uri="{FF2B5EF4-FFF2-40B4-BE49-F238E27FC236}">
                <a16:creationId xmlns:a16="http://schemas.microsoft.com/office/drawing/2014/main" id="{8DC82A8E-027D-2B86-D32A-B0908A699F30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201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object 1">
            <a:extLst>
              <a:ext uri="{FF2B5EF4-FFF2-40B4-BE49-F238E27FC236}">
                <a16:creationId xmlns:a16="http://schemas.microsoft.com/office/drawing/2014/main" id="{E2772162-52E4-611C-5B20-6DC9FAA8185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9" name="object 3">
            <a:extLst>
              <a:ext uri="{FF2B5EF4-FFF2-40B4-BE49-F238E27FC236}">
                <a16:creationId xmlns:a16="http://schemas.microsoft.com/office/drawing/2014/main" id="{FD752B50-86A9-E8D5-2CF8-409AF6B2159F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241425" y="215900"/>
            <a:ext cx="7434263" cy="99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>
                <a:solidFill>
                  <a:srgbClr val="572314"/>
                </a:solidFill>
                <a:latin typeface="Arial" panose="020B0604020202020204" pitchFamily="34" charset="0"/>
              </a:rPr>
              <a:t>Network Layer</a:t>
            </a:r>
          </a:p>
          <a:p>
            <a:pPr eaLnBrk="1" hangingPunct="1">
              <a:lnSpc>
                <a:spcPts val="2425"/>
              </a:lnSpc>
              <a:spcBef>
                <a:spcPts val="713"/>
              </a:spcBef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Network Layer is the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third layer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OSI model.</a:t>
            </a:r>
          </a:p>
        </p:txBody>
      </p:sp>
      <p:sp>
        <p:nvSpPr>
          <p:cNvPr id="4100" name="object 4">
            <a:extLst>
              <a:ext uri="{FF2B5EF4-FFF2-40B4-BE49-F238E27FC236}">
                <a16:creationId xmlns:a16="http://schemas.microsoft.com/office/drawing/2014/main" id="{580F10E4-5D0F-1C8B-ED03-324FC8C98EC9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41425" y="1439863"/>
            <a:ext cx="7751763" cy="84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handles the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 requests from the transport layer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en-US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further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forwards the service request to the data link layer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101" name="Picture 11">
            <a:extLst>
              <a:ext uri="{FF2B5EF4-FFF2-40B4-BE49-F238E27FC236}">
                <a16:creationId xmlns:a16="http://schemas.microsoft.com/office/drawing/2014/main" id="{7FFDEAC6-C6D9-4F9E-9D52-4645E5E1D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2708275"/>
            <a:ext cx="4895850" cy="3906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object 1">
            <a:extLst>
              <a:ext uri="{FF2B5EF4-FFF2-40B4-BE49-F238E27FC236}">
                <a16:creationId xmlns:a16="http://schemas.microsoft.com/office/drawing/2014/main" id="{AA5645C1-448C-4512-7295-7CD6C8A7DA6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2531" name="object 3">
            <a:extLst>
              <a:ext uri="{FF2B5EF4-FFF2-40B4-BE49-F238E27FC236}">
                <a16:creationId xmlns:a16="http://schemas.microsoft.com/office/drawing/2014/main" id="{70F8BDE8-1836-2632-5DA6-C592AF23A22F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215900"/>
            <a:ext cx="7469188" cy="201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80963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>
                <a:solidFill>
                  <a:srgbClr val="572314"/>
                </a:solidFill>
                <a:latin typeface="Arial" panose="020B0604020202020204" pitchFamily="34" charset="0"/>
              </a:rPr>
              <a:t>Connectionless packet switching</a:t>
            </a:r>
          </a:p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Connectionless Packet Switching each packet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contains all necessary addressing information such as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address, destination address and port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numbers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etc.</a:t>
            </a:r>
          </a:p>
        </p:txBody>
      </p:sp>
      <p:sp>
        <p:nvSpPr>
          <p:cNvPr id="22532" name="object 4">
            <a:extLst>
              <a:ext uri="{FF2B5EF4-FFF2-40B4-BE49-F238E27FC236}">
                <a16:creationId xmlns:a16="http://schemas.microsoft.com/office/drawing/2014/main" id="{0667EAC5-B162-82CF-96FB-A907A183892A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2293938"/>
            <a:ext cx="7388225" cy="74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Datagram Packet Switching, each packet is treated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independently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2533" name="object 5">
            <a:extLst>
              <a:ext uri="{FF2B5EF4-FFF2-40B4-BE49-F238E27FC236}">
                <a16:creationId xmlns:a16="http://schemas.microsoft.com/office/drawing/2014/main" id="{D366F718-E87A-4284-F1B7-6FDB7A1982F0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101975"/>
            <a:ext cx="7386638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Packets belonging to one flow may take different routes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because routing decisions are made dynamically, so the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packets arrived at destination might be out of order.</a:t>
            </a:r>
          </a:p>
        </p:txBody>
      </p:sp>
      <p:sp>
        <p:nvSpPr>
          <p:cNvPr id="22534" name="object 6">
            <a:extLst>
              <a:ext uri="{FF2B5EF4-FFF2-40B4-BE49-F238E27FC236}">
                <a16:creationId xmlns:a16="http://schemas.microsoft.com/office/drawing/2014/main" id="{24153D69-0DBF-1580-02BB-DBF84A3BAA77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4275138"/>
            <a:ext cx="6719888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has no connection setup and teardown phase, like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E337A9E2-79E6-EA73-F1B6-9A0783B9208B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92300" y="4641850"/>
            <a:ext cx="2114550" cy="376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57"/>
              </a:lnSpc>
              <a:buSzTx/>
              <a:buFontTx/>
              <a:buNone/>
              <a:defRPr/>
            </a:pPr>
            <a:r>
              <a:rPr sz="24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Virtual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Circuits.</a:t>
            </a:r>
          </a:p>
        </p:txBody>
      </p:sp>
      <p:sp>
        <p:nvSpPr>
          <p:cNvPr id="22536" name="object 8">
            <a:extLst>
              <a:ext uri="{FF2B5EF4-FFF2-40B4-BE49-F238E27FC236}">
                <a16:creationId xmlns:a16="http://schemas.microsoft.com/office/drawing/2014/main" id="{A2CB4877-A3CA-7352-C0B2-86DC1BC07CAD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5083175"/>
            <a:ext cx="738822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 delivery is not guaranteed in connectionless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 switching, so the reliable delivery must be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provided by end systems using additional protocols.</a:t>
            </a:r>
          </a:p>
        </p:txBody>
      </p:sp>
      <p:sp>
        <p:nvSpPr>
          <p:cNvPr id="22537" name="object 10">
            <a:extLst>
              <a:ext uri="{FF2B5EF4-FFF2-40B4-BE49-F238E27FC236}">
                <a16:creationId xmlns:a16="http://schemas.microsoft.com/office/drawing/2014/main" id="{1C76D289-EE65-ACD1-F9C6-2D4D2F6A8F86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22</a:t>
            </a:r>
          </a:p>
        </p:txBody>
      </p:sp>
    </p:spTree>
  </p:cSld>
  <p:clrMapOvr>
    <a:masterClrMapping/>
  </p:clrMapOvr>
  <p:transition/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object 1">
            <a:extLst>
              <a:ext uri="{FF2B5EF4-FFF2-40B4-BE49-F238E27FC236}">
                <a16:creationId xmlns:a16="http://schemas.microsoft.com/office/drawing/2014/main" id="{0EF63AFC-98BF-545F-04A5-F6C07992842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D01B3C5-6F90-C638-809B-6B48F0E7113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468313"/>
            <a:ext cx="6704013" cy="463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351"/>
              </a:lnSpc>
              <a:buSzTx/>
              <a:buFontTx/>
              <a:buNone/>
              <a:defRPr/>
            </a:pPr>
            <a:r>
              <a:rPr sz="3000" b="1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MULTICAST</a:t>
            </a:r>
            <a:r>
              <a:rPr sz="3000" b="1" spc="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ROUTING PROTOCOLS</a:t>
            </a:r>
          </a:p>
        </p:txBody>
      </p:sp>
      <p:sp>
        <p:nvSpPr>
          <p:cNvPr id="206852" name="object 4">
            <a:extLst>
              <a:ext uri="{FF2B5EF4-FFF2-40B4-BE49-F238E27FC236}">
                <a16:creationId xmlns:a16="http://schemas.microsoft.com/office/drawing/2014/main" id="{DE3D58A0-E8FC-AC66-DF97-BF6E26D5E9A3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19238"/>
            <a:ext cx="7386638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Internet multicast is implemented on</a:t>
            </a:r>
          </a:p>
          <a:p>
            <a:pPr eaLnBrk="1" hangingPunct="1">
              <a:lnSpc>
                <a:spcPts val="3350"/>
              </a:lnSpc>
              <a:spcBef>
                <a:spcPts val="200"/>
              </a:spcBef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physical networks that support</a:t>
            </a:r>
          </a:p>
          <a:p>
            <a:pPr eaLnBrk="1" hangingPunct="1">
              <a:lnSpc>
                <a:spcPts val="3350"/>
              </a:lnSpc>
              <a:spcBef>
                <a:spcPts val="238"/>
              </a:spcBef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broadcasting by </a:t>
            </a:r>
            <a:r>
              <a:rPr lang="ru-RU" altLang="en-US" sz="3000" b="1" i="1">
                <a:solidFill>
                  <a:srgbClr val="000000"/>
                </a:solidFill>
                <a:latin typeface="Arial" panose="020B0604020202020204" pitchFamily="34" charset="0"/>
              </a:rPr>
              <a:t>extending forwarding</a:t>
            </a:r>
          </a:p>
          <a:p>
            <a:pPr eaLnBrk="1" hangingPunct="1">
              <a:lnSpc>
                <a:spcPts val="3350"/>
              </a:lnSpc>
              <a:spcBef>
                <a:spcPts val="238"/>
              </a:spcBef>
            </a:pPr>
            <a:r>
              <a:rPr lang="ru-RU" altLang="en-US" sz="3000" b="1" i="1">
                <a:solidFill>
                  <a:srgbClr val="000000"/>
                </a:solidFill>
                <a:latin typeface="Arial" panose="020B0604020202020204" pitchFamily="34" charset="0"/>
              </a:rPr>
              <a:t>functions.</a:t>
            </a:r>
          </a:p>
        </p:txBody>
      </p:sp>
      <p:sp>
        <p:nvSpPr>
          <p:cNvPr id="206853" name="object 5">
            <a:extLst>
              <a:ext uri="{FF2B5EF4-FFF2-40B4-BE49-F238E27FC236}">
                <a16:creationId xmlns:a16="http://schemas.microsoft.com/office/drawing/2014/main" id="{A2B37C5C-B293-4030-E91C-71600A78A25B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425825"/>
            <a:ext cx="708977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Major multicast routing protocols are:</a:t>
            </a:r>
          </a:p>
          <a:p>
            <a:pPr eaLnBrk="1" hangingPunct="1">
              <a:lnSpc>
                <a:spcPts val="2675"/>
              </a:lnSpc>
              <a:spcBef>
                <a:spcPts val="1713"/>
              </a:spcBef>
            </a:pPr>
            <a:r>
              <a:rPr lang="ru-RU" altLang="en-US" sz="2400">
                <a:solidFill>
                  <a:srgbClr val="FF0000"/>
                </a:solidFill>
                <a:latin typeface="Arial" panose="020B0604020202020204" pitchFamily="34" charset="0"/>
              </a:rPr>
              <a:t>1. Distance-Vector Multicast Routing Protocol</a:t>
            </a:r>
          </a:p>
          <a:p>
            <a:pPr eaLnBrk="1" hangingPunct="1">
              <a:lnSpc>
                <a:spcPts val="2675"/>
              </a:lnSpc>
              <a:spcBef>
                <a:spcPts val="1638"/>
              </a:spcBef>
            </a:pPr>
            <a:r>
              <a:rPr lang="ru-RU" altLang="en-US" sz="2400">
                <a:solidFill>
                  <a:srgbClr val="FF0000"/>
                </a:solidFill>
                <a:latin typeface="Arial" panose="020B0604020202020204" pitchFamily="34" charset="0"/>
              </a:rPr>
              <a:t>(DVMRP)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96DE7FC1-E4E9-7B80-17CF-9E4B52054A9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609725" y="5272088"/>
            <a:ext cx="5507038" cy="377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81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Arial"/>
                <a:cs typeface="+mn-cs"/>
                <a:sym typeface="Wingdings"/>
              </a:rPr>
              <a:t>2. Protocol Independent</a:t>
            </a:r>
            <a:r>
              <a:rPr sz="2400" spc="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Arial"/>
                <a:cs typeface="+mn-cs"/>
                <a:sym typeface="Wingdings"/>
              </a:rPr>
              <a:t>Multicast (PIM)</a:t>
            </a:r>
          </a:p>
        </p:txBody>
      </p:sp>
      <p:sp>
        <p:nvSpPr>
          <p:cNvPr id="206855" name="object 8">
            <a:extLst>
              <a:ext uri="{FF2B5EF4-FFF2-40B4-BE49-F238E27FC236}">
                <a16:creationId xmlns:a16="http://schemas.microsoft.com/office/drawing/2014/main" id="{30C0DE0F-BD57-3332-5FAC-CBF0F33FAFCE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202</a:t>
            </a:r>
          </a:p>
        </p:txBody>
      </p:sp>
    </p:spTree>
  </p:cSld>
  <p:clrMapOvr>
    <a:masterClrMapping/>
  </p:clrMapOvr>
  <p:transition/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object 1">
            <a:extLst>
              <a:ext uri="{FF2B5EF4-FFF2-40B4-BE49-F238E27FC236}">
                <a16:creationId xmlns:a16="http://schemas.microsoft.com/office/drawing/2014/main" id="{2FD72AC6-B6BE-EE4E-1C2D-2D2B3A36BEE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A8B14E2-7649-B5A5-2EEF-26B21E92502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371475"/>
            <a:ext cx="7353300" cy="10096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686"/>
              </a:lnSpc>
              <a:buSzTx/>
              <a:buFontTx/>
              <a:buNone/>
              <a:defRPr/>
            </a:pPr>
            <a:r>
              <a:rPr sz="3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1</a:t>
            </a:r>
            <a:r>
              <a:rPr sz="3000" b="1" spc="8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Distance </a:t>
            </a:r>
            <a:r>
              <a:rPr sz="3300" b="1" spc="-3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Vector</a:t>
            </a:r>
            <a:r>
              <a:rPr sz="3300" b="1" spc="3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Multicast Routing</a:t>
            </a:r>
          </a:p>
          <a:p>
            <a:pPr eaLnBrk="0" fontAlgn="auto" hangingPunct="0">
              <a:lnSpc>
                <a:spcPts val="3686"/>
              </a:lnSpc>
              <a:spcBef>
                <a:spcPts val="223"/>
              </a:spcBef>
              <a:buSzTx/>
              <a:buFontTx/>
              <a:buNone/>
              <a:defRPr/>
            </a:pPr>
            <a:r>
              <a:rPr sz="3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Protocol</a:t>
            </a:r>
          </a:p>
        </p:txBody>
      </p:sp>
      <p:sp>
        <p:nvSpPr>
          <p:cNvPr id="207876" name="object 5">
            <a:extLst>
              <a:ext uri="{FF2B5EF4-FFF2-40B4-BE49-F238E27FC236}">
                <a16:creationId xmlns:a16="http://schemas.microsoft.com/office/drawing/2014/main" id="{CA16592F-EBF9-A37F-FED2-BB65D68B2363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203</a:t>
            </a:r>
          </a:p>
        </p:txBody>
      </p:sp>
    </p:spTree>
  </p:cSld>
  <p:clrMapOvr>
    <a:masterClrMapping/>
  </p:clrMapOvr>
  <p:transition/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object 1">
            <a:extLst>
              <a:ext uri="{FF2B5EF4-FFF2-40B4-BE49-F238E27FC236}">
                <a16:creationId xmlns:a16="http://schemas.microsoft.com/office/drawing/2014/main" id="{5A7E93CE-EE3E-6761-3491-748F5185775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08899" name="object 4">
            <a:extLst>
              <a:ext uri="{FF2B5EF4-FFF2-40B4-BE49-F238E27FC236}">
                <a16:creationId xmlns:a16="http://schemas.microsoft.com/office/drawing/2014/main" id="{F8A4A076-A65A-A99B-BB18-4636A4D50EAC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204</a:t>
            </a:r>
          </a:p>
        </p:txBody>
      </p:sp>
    </p:spTree>
  </p:cSld>
  <p:clrMapOvr>
    <a:masterClrMapping/>
  </p:clrMapOvr>
  <p:transition/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object 1">
            <a:extLst>
              <a:ext uri="{FF2B5EF4-FFF2-40B4-BE49-F238E27FC236}">
                <a16:creationId xmlns:a16="http://schemas.microsoft.com/office/drawing/2014/main" id="{62691816-8435-702A-B365-3260816BF4A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C7C9684-3B68-2B95-1DC0-158B5C854C4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609725" y="1063625"/>
            <a:ext cx="7262813" cy="9810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Multicasting</a:t>
            </a:r>
            <a:r>
              <a:rPr sz="32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is added</a:t>
            </a:r>
            <a:r>
              <a:rPr sz="32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 distance-vector</a:t>
            </a:r>
          </a:p>
          <a:p>
            <a:pPr eaLnBrk="0" fontAlgn="auto" hangingPunct="0">
              <a:lnSpc>
                <a:spcPts val="3582"/>
              </a:lnSpc>
              <a:spcBef>
                <a:spcPts val="208"/>
              </a:spcBef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routing</a:t>
            </a:r>
            <a:r>
              <a:rPr sz="32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in four</a:t>
            </a:r>
            <a:r>
              <a:rPr sz="32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stages.</a:t>
            </a:r>
          </a:p>
        </p:txBody>
      </p:sp>
      <p:sp>
        <p:nvSpPr>
          <p:cNvPr id="209924" name="object 4">
            <a:extLst>
              <a:ext uri="{FF2B5EF4-FFF2-40B4-BE49-F238E27FC236}">
                <a16:creationId xmlns:a16="http://schemas.microsoft.com/office/drawing/2014/main" id="{80CB3295-07F4-41BA-F380-381A4DAA8B39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2112963"/>
            <a:ext cx="1798638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Flooding</a:t>
            </a:r>
          </a:p>
        </p:txBody>
      </p:sp>
      <p:sp>
        <p:nvSpPr>
          <p:cNvPr id="209925" name="object 5">
            <a:extLst>
              <a:ext uri="{FF2B5EF4-FFF2-40B4-BE49-F238E27FC236}">
                <a16:creationId xmlns:a16="http://schemas.microsoft.com/office/drawing/2014/main" id="{0FBFCD91-4557-1580-BEED-AED1F2F0D0E7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2616200"/>
            <a:ext cx="5832475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Reverse Path Forwarding (RPF)</a:t>
            </a:r>
          </a:p>
          <a:p>
            <a:pPr eaLnBrk="1" hangingPunct="1">
              <a:lnSpc>
                <a:spcPts val="3113"/>
              </a:lnSpc>
              <a:spcBef>
                <a:spcPts val="875"/>
              </a:spcBef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Reverse Path Broadcasting (RPB)</a:t>
            </a:r>
          </a:p>
          <a:p>
            <a:pPr eaLnBrk="1" hangingPunct="1">
              <a:lnSpc>
                <a:spcPts val="3113"/>
              </a:lnSpc>
              <a:spcBef>
                <a:spcPts val="838"/>
              </a:spcBef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Reverse Path Multicast (RPM)</a:t>
            </a:r>
          </a:p>
        </p:txBody>
      </p:sp>
      <p:sp>
        <p:nvSpPr>
          <p:cNvPr id="209926" name="object 7">
            <a:extLst>
              <a:ext uri="{FF2B5EF4-FFF2-40B4-BE49-F238E27FC236}">
                <a16:creationId xmlns:a16="http://schemas.microsoft.com/office/drawing/2014/main" id="{C40A1810-9DC0-F2A8-48F8-19DC99742B1C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205</a:t>
            </a:r>
          </a:p>
        </p:txBody>
      </p:sp>
    </p:spTree>
  </p:cSld>
  <p:clrMapOvr>
    <a:masterClrMapping/>
  </p:clrMapOvr>
  <p:transition/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object 1">
            <a:extLst>
              <a:ext uri="{FF2B5EF4-FFF2-40B4-BE49-F238E27FC236}">
                <a16:creationId xmlns:a16="http://schemas.microsoft.com/office/drawing/2014/main" id="{7BE1D0CD-4D12-699F-F532-6BED026A34D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10947" name="object 3">
            <a:extLst>
              <a:ext uri="{FF2B5EF4-FFF2-40B4-BE49-F238E27FC236}">
                <a16:creationId xmlns:a16="http://schemas.microsoft.com/office/drawing/2014/main" id="{7B2047F6-2814-47BF-F7C2-D93FC00E0FB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24558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 b="1">
                <a:solidFill>
                  <a:srgbClr val="572314"/>
                </a:solidFill>
                <a:latin typeface="Arial" panose="020B0604020202020204" pitchFamily="34" charset="0"/>
              </a:rPr>
              <a:t>Flooding</a:t>
            </a:r>
          </a:p>
        </p:txBody>
      </p:sp>
      <p:sp>
        <p:nvSpPr>
          <p:cNvPr id="210948" name="object 4">
            <a:extLst>
              <a:ext uri="{FF2B5EF4-FFF2-40B4-BE49-F238E27FC236}">
                <a16:creationId xmlns:a16="http://schemas.microsoft.com/office/drawing/2014/main" id="{83F7FA4E-952D-D4FB-5AA7-751FF849C7BE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14475"/>
            <a:ext cx="7297738" cy="111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Router on receiving a multicast packet from source</a:t>
            </a:r>
          </a:p>
          <a:p>
            <a:pPr eaLnBrk="1" hangingPunct="1">
              <a:lnSpc>
                <a:spcPts val="2675"/>
              </a:lnSpc>
              <a:spcBef>
                <a:spcPts val="188"/>
              </a:spcBef>
            </a:pPr>
            <a:r>
              <a:rPr lang="ru-RU" altLang="en-US" sz="2400" i="1">
                <a:solidFill>
                  <a:srgbClr val="000000"/>
                </a:solidFill>
                <a:latin typeface="Arial" panose="020B0604020202020204" pitchFamily="34" charset="0"/>
              </a:rPr>
              <a:t>S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to a Destination from </a:t>
            </a:r>
            <a:r>
              <a:rPr lang="ru-RU" altLang="en-US" sz="2400" b="1">
                <a:solidFill>
                  <a:srgbClr val="000000"/>
                </a:solidFill>
                <a:latin typeface="Arial" panose="020B0604020202020204" pitchFamily="34" charset="0"/>
              </a:rPr>
              <a:t>NextHop, </a:t>
            </a:r>
            <a:r>
              <a:rPr lang="ru-RU" altLang="en-US" sz="2400" b="1" i="1">
                <a:solidFill>
                  <a:srgbClr val="000000"/>
                </a:solidFill>
                <a:latin typeface="Arial" panose="020B0604020202020204" pitchFamily="34" charset="0"/>
              </a:rPr>
              <a:t>forwards </a:t>
            </a:r>
            <a:r>
              <a:rPr lang="ru-RU" altLang="en-US" sz="2400" b="1">
                <a:solidFill>
                  <a:srgbClr val="000000"/>
                </a:solidFill>
                <a:latin typeface="Arial" panose="020B0604020202020204" pitchFamily="34" charset="0"/>
              </a:rPr>
              <a:t>the</a:t>
            </a:r>
          </a:p>
          <a:p>
            <a:pPr eaLnBrk="1" hangingPunct="1">
              <a:lnSpc>
                <a:spcPts val="2675"/>
              </a:lnSpc>
              <a:spcBef>
                <a:spcPts val="150"/>
              </a:spcBef>
            </a:pPr>
            <a:r>
              <a:rPr lang="ru-RU" altLang="en-US" sz="2400" b="1">
                <a:solidFill>
                  <a:srgbClr val="000000"/>
                </a:solidFill>
                <a:latin typeface="Arial" panose="020B0604020202020204" pitchFamily="34" charset="0"/>
              </a:rPr>
              <a:t>packet on all out-going links.</a:t>
            </a:r>
          </a:p>
        </p:txBody>
      </p:sp>
      <p:sp>
        <p:nvSpPr>
          <p:cNvPr id="210949" name="object 5">
            <a:extLst>
              <a:ext uri="{FF2B5EF4-FFF2-40B4-BE49-F238E27FC236}">
                <a16:creationId xmlns:a16="http://schemas.microsoft.com/office/drawing/2014/main" id="{82974AED-D391-83D1-882D-2706FD9647B9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2689225"/>
            <a:ext cx="5792788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Packet is flooded and looped back to </a:t>
            </a:r>
            <a:r>
              <a:rPr lang="ru-RU" altLang="en-US" sz="2400" i="1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pPr eaLnBrk="1" hangingPunct="1">
              <a:lnSpc>
                <a:spcPts val="2675"/>
              </a:lnSpc>
              <a:spcBef>
                <a:spcPts val="788"/>
              </a:spcBef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The drawbacks are: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6A4FDB9-770B-C6CC-5297-4CE2026AF29D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41575" y="3573463"/>
            <a:ext cx="6532563" cy="377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81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1.It</a:t>
            </a:r>
            <a:r>
              <a:rPr sz="2400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floods a network, even if it has</a:t>
            </a:r>
            <a:r>
              <a:rPr sz="24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400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no members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01FECD2A-7DBD-D3C9-20A0-2B148E7E3B17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693988" y="3938588"/>
            <a:ext cx="2047875" cy="377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81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for</a:t>
            </a:r>
            <a:r>
              <a:rPr sz="2400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that group.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1ADCBC60-2533-56AD-1F93-74126D08B4D9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441575" y="4381500"/>
            <a:ext cx="5573713" cy="377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81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2. Packets are forwarded</a:t>
            </a:r>
            <a:r>
              <a:rPr sz="2400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by each router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4B26E9FF-A6E3-D11B-8F8E-361545558F69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789238" y="4746625"/>
            <a:ext cx="5943600" cy="377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81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connected to a LAN, i.e.,</a:t>
            </a:r>
            <a:r>
              <a:rPr sz="24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400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duplicate</a:t>
            </a:r>
            <a:r>
              <a:rPr sz="2400" i="1" spc="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400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flooding</a:t>
            </a:r>
          </a:p>
        </p:txBody>
      </p:sp>
      <p:sp>
        <p:nvSpPr>
          <p:cNvPr id="210954" name="object 11">
            <a:extLst>
              <a:ext uri="{FF2B5EF4-FFF2-40B4-BE49-F238E27FC236}">
                <a16:creationId xmlns:a16="http://schemas.microsoft.com/office/drawing/2014/main" id="{FC2E6D94-0BCF-BE36-7923-F7AE57BC8C45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206</a:t>
            </a:r>
          </a:p>
        </p:txBody>
      </p:sp>
    </p:spTree>
  </p:cSld>
  <p:clrMapOvr>
    <a:masterClrMapping/>
  </p:clrMapOvr>
  <p:transition/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object 1">
            <a:extLst>
              <a:ext uri="{FF2B5EF4-FFF2-40B4-BE49-F238E27FC236}">
                <a16:creationId xmlns:a16="http://schemas.microsoft.com/office/drawing/2014/main" id="{A79F0DB6-FED6-2942-E9F6-2D8763BF463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FEEB9A4-3863-7BEA-9D5B-57CF7E83576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85750"/>
            <a:ext cx="6129338" cy="11858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Reverse Path</a:t>
            </a:r>
            <a:r>
              <a:rPr sz="3900" b="1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Forwarding</a:t>
            </a:r>
          </a:p>
          <a:p>
            <a:pPr eaLnBrk="0" fontAlgn="auto" hangingPunct="0">
              <a:lnSpc>
                <a:spcPts val="4357"/>
              </a:lnSpc>
              <a:spcBef>
                <a:spcPts val="272"/>
              </a:spcBef>
              <a:buSzTx/>
              <a:buFontTx/>
              <a:buNone/>
              <a:defRPr/>
            </a:pP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(RPF)</a:t>
            </a:r>
          </a:p>
        </p:txBody>
      </p:sp>
      <p:sp>
        <p:nvSpPr>
          <p:cNvPr id="211972" name="object 4">
            <a:extLst>
              <a:ext uri="{FF2B5EF4-FFF2-40B4-BE49-F238E27FC236}">
                <a16:creationId xmlns:a16="http://schemas.microsoft.com/office/drawing/2014/main" id="{3CC6A4DD-7948-F351-CF4E-AB4E2D53090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17650"/>
            <a:ext cx="70453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RPF eliminates the looping problem in the</a:t>
            </a:r>
          </a:p>
        </p:txBody>
      </p:sp>
      <p:sp>
        <p:nvSpPr>
          <p:cNvPr id="211973" name="object 5">
            <a:extLst>
              <a:ext uri="{FF2B5EF4-FFF2-40B4-BE49-F238E27FC236}">
                <a16:creationId xmlns:a16="http://schemas.microsoft.com/office/drawing/2014/main" id="{01DA1B4D-8B25-73E4-9B74-72C6AB5454AE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92300" y="1944688"/>
            <a:ext cx="284480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25"/>
              </a:lnSpc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flooding process.</a:t>
            </a:r>
          </a:p>
        </p:txBody>
      </p:sp>
      <p:sp>
        <p:nvSpPr>
          <p:cNvPr id="211974" name="object 6">
            <a:extLst>
              <a:ext uri="{FF2B5EF4-FFF2-40B4-BE49-F238E27FC236}">
                <a16:creationId xmlns:a16="http://schemas.microsoft.com/office/drawing/2014/main" id="{BD1E4A07-CAA9-CB51-F3F3-FAC7037DC67B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447925"/>
            <a:ext cx="6462713" cy="123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Only one copy is forwarded and the other copies are discarded</a:t>
            </a:r>
          </a:p>
          <a:p>
            <a:pPr eaLnBrk="1" hangingPunct="1">
              <a:lnSpc>
                <a:spcPts val="3113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211975" name="object 7">
            <a:extLst>
              <a:ext uri="{FF2B5EF4-FFF2-40B4-BE49-F238E27FC236}">
                <a16:creationId xmlns:a16="http://schemas.microsoft.com/office/drawing/2014/main" id="{3E8B84EB-6234-AA9A-96FE-F98F80FF6BEE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3465513"/>
            <a:ext cx="7318375" cy="171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25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RPF forces the router to forward a multicast</a:t>
            </a:r>
          </a:p>
          <a:p>
            <a:pPr eaLnBrk="1" hangingPunct="1">
              <a:lnSpc>
                <a:spcPts val="3113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packet from one specific interface: the one</a:t>
            </a:r>
          </a:p>
          <a:p>
            <a:pPr eaLnBrk="1" hangingPunct="1">
              <a:lnSpc>
                <a:spcPts val="3113"/>
              </a:lnSpc>
              <a:spcBef>
                <a:spcPts val="22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which has come through the shortest path</a:t>
            </a:r>
          </a:p>
          <a:p>
            <a:pPr eaLnBrk="1" hangingPunct="1">
              <a:lnSpc>
                <a:spcPts val="3113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from the source to the router.</a:t>
            </a:r>
          </a:p>
        </p:txBody>
      </p:sp>
      <p:sp>
        <p:nvSpPr>
          <p:cNvPr id="211976" name="object 8">
            <a:extLst>
              <a:ext uri="{FF2B5EF4-FFF2-40B4-BE49-F238E27FC236}">
                <a16:creationId xmlns:a16="http://schemas.microsoft.com/office/drawing/2014/main" id="{56D42BFE-1FA6-620B-B975-D37989A43BCF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76400" y="5595938"/>
            <a:ext cx="71850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Packet is flooded but not looped back to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S.</a:t>
            </a:r>
          </a:p>
        </p:txBody>
      </p:sp>
      <p:sp>
        <p:nvSpPr>
          <p:cNvPr id="211977" name="object 10">
            <a:extLst>
              <a:ext uri="{FF2B5EF4-FFF2-40B4-BE49-F238E27FC236}">
                <a16:creationId xmlns:a16="http://schemas.microsoft.com/office/drawing/2014/main" id="{33D5DB57-5343-4AFF-F4D4-BF11B3609DA5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207</a:t>
            </a:r>
          </a:p>
        </p:txBody>
      </p:sp>
    </p:spTree>
  </p:cSld>
  <p:clrMapOvr>
    <a:masterClrMapping/>
  </p:clrMapOvr>
  <p:transition/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object 1">
            <a:extLst>
              <a:ext uri="{FF2B5EF4-FFF2-40B4-BE49-F238E27FC236}">
                <a16:creationId xmlns:a16="http://schemas.microsoft.com/office/drawing/2014/main" id="{1DB43FCC-EA94-C034-82CC-1D5E1882F06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2D09201-8B28-D496-8406-3870B7FC67C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85750"/>
            <a:ext cx="6129338" cy="11858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Reverse Path</a:t>
            </a:r>
            <a:r>
              <a:rPr sz="3900" b="1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Forwarding</a:t>
            </a:r>
          </a:p>
          <a:p>
            <a:pPr eaLnBrk="0" fontAlgn="auto" hangingPunct="0">
              <a:lnSpc>
                <a:spcPts val="4357"/>
              </a:lnSpc>
              <a:spcBef>
                <a:spcPts val="272"/>
              </a:spcBef>
              <a:buSzTx/>
              <a:buFontTx/>
              <a:buNone/>
              <a:defRPr/>
            </a:pP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(RPF)</a:t>
            </a:r>
          </a:p>
        </p:txBody>
      </p:sp>
      <p:sp>
        <p:nvSpPr>
          <p:cNvPr id="212996" name="object 5">
            <a:extLst>
              <a:ext uri="{FF2B5EF4-FFF2-40B4-BE49-F238E27FC236}">
                <a16:creationId xmlns:a16="http://schemas.microsoft.com/office/drawing/2014/main" id="{A5FA9934-28B8-8A79-06A7-4A6CE478DC4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208</a:t>
            </a:r>
          </a:p>
        </p:txBody>
      </p:sp>
    </p:spTree>
  </p:cSld>
  <p:clrMapOvr>
    <a:masterClrMapping/>
  </p:clrMapOvr>
  <p:transition/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object 1">
            <a:extLst>
              <a:ext uri="{FF2B5EF4-FFF2-40B4-BE49-F238E27FC236}">
                <a16:creationId xmlns:a16="http://schemas.microsoft.com/office/drawing/2014/main" id="{4EAE9761-5FD1-28CB-D070-979036F749C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2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D505ACE-0E2D-99DB-35FE-C0116505488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430213"/>
            <a:ext cx="6288088" cy="463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351"/>
              </a:lnSpc>
              <a:buSzTx/>
              <a:buFontTx/>
              <a:buNone/>
              <a:defRPr/>
            </a:pPr>
            <a:r>
              <a:rPr sz="3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Revers</a:t>
            </a:r>
            <a:r>
              <a:rPr sz="3000" b="1" spc="183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Path</a:t>
            </a:r>
            <a:r>
              <a:rPr sz="3000" b="1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Broadcasting</a:t>
            </a:r>
            <a:r>
              <a:rPr sz="3000" b="1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(RPB)</a:t>
            </a:r>
          </a:p>
        </p:txBody>
      </p:sp>
      <p:sp>
        <p:nvSpPr>
          <p:cNvPr id="214020" name="object 4">
            <a:extLst>
              <a:ext uri="{FF2B5EF4-FFF2-40B4-BE49-F238E27FC236}">
                <a16:creationId xmlns:a16="http://schemas.microsoft.com/office/drawing/2014/main" id="{32A8249C-E9A1-9181-8C03-6BC17141FA33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204913"/>
            <a:ext cx="6157913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RPB does not multicast the packet, it broadcasts it.</a:t>
            </a:r>
          </a:p>
        </p:txBody>
      </p:sp>
      <p:sp>
        <p:nvSpPr>
          <p:cNvPr id="214021" name="object 5">
            <a:extLst>
              <a:ext uri="{FF2B5EF4-FFF2-40B4-BE49-F238E27FC236}">
                <a16:creationId xmlns:a16="http://schemas.microsoft.com/office/drawing/2014/main" id="{732E571B-0808-3A5B-665F-D2D5DFE02AB2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1585913"/>
            <a:ext cx="6653213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RPB creates a </a:t>
            </a:r>
            <a:r>
              <a:rPr lang="ru-RU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shortest path broadcast tree from the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2791EA9B-BA3B-C1E7-6787-6B0C48AA349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92300" y="1890713"/>
            <a:ext cx="3443288" cy="3222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41"/>
              </a:lnSpc>
              <a:buSzTx/>
              <a:buFontTx/>
              <a:buNone/>
              <a:defRPr/>
            </a:pP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source</a:t>
            </a:r>
            <a:r>
              <a:rPr sz="2000" b="1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</a:t>
            </a:r>
            <a:r>
              <a:rPr sz="2000" b="1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each</a:t>
            </a:r>
            <a:r>
              <a:rPr sz="2000" b="1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destination.</a:t>
            </a:r>
          </a:p>
        </p:txBody>
      </p:sp>
      <p:sp>
        <p:nvSpPr>
          <p:cNvPr id="214023" name="object 7">
            <a:extLst>
              <a:ext uri="{FF2B5EF4-FFF2-40B4-BE49-F238E27FC236}">
                <a16:creationId xmlns:a16="http://schemas.microsoft.com/office/drawing/2014/main" id="{A00994BE-6769-36CD-D094-B0424F296B2B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2273300"/>
            <a:ext cx="72040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It guarantees that </a:t>
            </a:r>
            <a:r>
              <a:rPr lang="ru-RU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each destination receives one and only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C083E199-D455-A468-B1FB-E075BAA7615B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92300" y="2578100"/>
            <a:ext cx="2974975" cy="3222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38"/>
              </a:lnSpc>
              <a:buSzTx/>
              <a:buFontTx/>
              <a:buNone/>
              <a:defRPr/>
            </a:pP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one copy</a:t>
            </a:r>
            <a:r>
              <a:rPr sz="2000" b="1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</a:t>
            </a:r>
            <a:r>
              <a:rPr sz="2000" b="1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2000" b="1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packet.</a:t>
            </a:r>
          </a:p>
        </p:txBody>
      </p:sp>
      <p:sp>
        <p:nvSpPr>
          <p:cNvPr id="214025" name="object 9">
            <a:extLst>
              <a:ext uri="{FF2B5EF4-FFF2-40B4-BE49-F238E27FC236}">
                <a16:creationId xmlns:a16="http://schemas.microsoft.com/office/drawing/2014/main" id="{93223398-8A46-B953-8342-E1542C47B0EC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09725" y="2959100"/>
            <a:ext cx="691673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We need to </a:t>
            </a:r>
            <a:r>
              <a:rPr lang="ru-RU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prevent each network from receiving more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D916306E-7726-D02A-54B1-E7741EB6323A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892300" y="3263900"/>
            <a:ext cx="3581400" cy="3222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38"/>
              </a:lnSpc>
              <a:buSzTx/>
              <a:buFontTx/>
              <a:buNone/>
              <a:defRPr/>
            </a:pP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than</a:t>
            </a:r>
            <a:r>
              <a:rPr sz="2000" b="1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one copy</a:t>
            </a:r>
            <a:r>
              <a:rPr sz="2000" b="1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</a:t>
            </a:r>
            <a:r>
              <a:rPr sz="2000" b="1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2000" b="1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packet.</a:t>
            </a:r>
          </a:p>
        </p:txBody>
      </p:sp>
      <p:sp>
        <p:nvSpPr>
          <p:cNvPr id="214027" name="object 11">
            <a:extLst>
              <a:ext uri="{FF2B5EF4-FFF2-40B4-BE49-F238E27FC236}">
                <a16:creationId xmlns:a16="http://schemas.microsoft.com/office/drawing/2014/main" id="{72A7FD9F-7FF1-4D40-E72E-F3D51FD1568F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609725" y="3644900"/>
            <a:ext cx="68294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If a network is connected to more than one router, it may</a:t>
            </a: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01BFC81E-6A27-0F1C-3E83-F13C76EF2189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892300" y="3949700"/>
            <a:ext cx="5297488" cy="3222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38"/>
              </a:lnSpc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receive</a:t>
            </a:r>
            <a:r>
              <a:rPr sz="2000" spc="-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 copy</a:t>
            </a:r>
            <a:r>
              <a:rPr sz="20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</a:t>
            </a:r>
            <a:r>
              <a:rPr sz="20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20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packet</a:t>
            </a:r>
            <a:r>
              <a:rPr sz="2000" spc="-3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from</a:t>
            </a:r>
            <a:r>
              <a:rPr sz="2000" spc="-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each</a:t>
            </a:r>
            <a:r>
              <a:rPr sz="2000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router.</a:t>
            </a:r>
          </a:p>
        </p:txBody>
      </p:sp>
      <p:sp>
        <p:nvSpPr>
          <p:cNvPr id="214029" name="object 13">
            <a:extLst>
              <a:ext uri="{FF2B5EF4-FFF2-40B4-BE49-F238E27FC236}">
                <a16:creationId xmlns:a16="http://schemas.microsoft.com/office/drawing/2014/main" id="{0E2BA88B-B85C-BE5D-660F-893E9F677EA6}"/>
              </a:ext>
            </a:extLst>
          </p:cNvPr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609725" y="4330700"/>
            <a:ext cx="68992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One router identified as parent called </a:t>
            </a:r>
            <a:r>
              <a:rPr lang="ru-RU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designated Router</a:t>
            </a:r>
          </a:p>
        </p:txBody>
      </p:sp>
      <p:sp>
        <p:nvSpPr>
          <p:cNvPr id="214030" name="object 14">
            <a:extLst>
              <a:ext uri="{FF2B5EF4-FFF2-40B4-BE49-F238E27FC236}">
                <a16:creationId xmlns:a16="http://schemas.microsoft.com/office/drawing/2014/main" id="{24C42BAE-E5DF-64BE-81E5-3244AFBE8918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892300" y="4635500"/>
            <a:ext cx="7620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(DR).</a:t>
            </a:r>
          </a:p>
        </p:txBody>
      </p:sp>
      <p:sp>
        <p:nvSpPr>
          <p:cNvPr id="214031" name="object 15">
            <a:extLst>
              <a:ext uri="{FF2B5EF4-FFF2-40B4-BE49-F238E27FC236}">
                <a16:creationId xmlns:a16="http://schemas.microsoft.com/office/drawing/2014/main" id="{AC673715-01B5-9A4E-0D1A-2522559DF6CE}"/>
              </a:ext>
            </a:extLst>
          </p:cNvPr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609725" y="5016500"/>
            <a:ext cx="71866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Only parent router </a:t>
            </a:r>
            <a:r>
              <a:rPr lang="ru-RU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forwards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multicast packets from source </a:t>
            </a:r>
            <a:r>
              <a:rPr lang="ru-RU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BB89ED61-87C9-8067-F354-C93907E616F7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892300" y="5321300"/>
            <a:ext cx="2862263" cy="3222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38"/>
              </a:lnSpc>
              <a:buSzTx/>
              <a:buFontTx/>
              <a:buNone/>
              <a:defRPr/>
            </a:pPr>
            <a:r>
              <a:rPr sz="2000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</a:t>
            </a:r>
            <a:r>
              <a:rPr sz="2000" i="1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2000" i="1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attached</a:t>
            </a:r>
            <a:r>
              <a:rPr sz="2000" i="1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network.</a:t>
            </a:r>
          </a:p>
        </p:txBody>
      </p:sp>
      <p:sp>
        <p:nvSpPr>
          <p:cNvPr id="214033" name="object 17">
            <a:extLst>
              <a:ext uri="{FF2B5EF4-FFF2-40B4-BE49-F238E27FC236}">
                <a16:creationId xmlns:a16="http://schemas.microsoft.com/office/drawing/2014/main" id="{F84E64B6-04A3-3524-44A6-AE387CDA8C99}"/>
              </a:ext>
            </a:extLst>
          </p:cNvPr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609725" y="5702300"/>
            <a:ext cx="71294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When a router that is not the parent of the attached network</a:t>
            </a: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CDB74F97-BB11-9CF7-B3C2-4F230BC94736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1892300" y="6007100"/>
            <a:ext cx="6273800" cy="3222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38"/>
              </a:lnSpc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receives</a:t>
            </a:r>
            <a:r>
              <a:rPr sz="20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</a:t>
            </a:r>
            <a:r>
              <a:rPr sz="20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multicast</a:t>
            </a:r>
            <a:r>
              <a:rPr sz="2000" spc="-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packet,</a:t>
            </a:r>
            <a:r>
              <a:rPr sz="2000" spc="-4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it</a:t>
            </a:r>
            <a:r>
              <a:rPr sz="20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simply drops</a:t>
            </a:r>
            <a:r>
              <a:rPr sz="2000" spc="-3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20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packet.</a:t>
            </a:r>
          </a:p>
        </p:txBody>
      </p:sp>
      <p:sp>
        <p:nvSpPr>
          <p:cNvPr id="214035" name="object 20">
            <a:extLst>
              <a:ext uri="{FF2B5EF4-FFF2-40B4-BE49-F238E27FC236}">
                <a16:creationId xmlns:a16="http://schemas.microsoft.com/office/drawing/2014/main" id="{0FBDDDFE-80B1-54AC-2E71-5C7B429F7E17}"/>
              </a:ext>
            </a:extLst>
          </p:cNvPr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209</a:t>
            </a:r>
          </a:p>
        </p:txBody>
      </p:sp>
    </p:spTree>
  </p:cSld>
  <p:clrMapOvr>
    <a:masterClrMapping/>
  </p:clrMapOvr>
  <p:transition/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object 1">
            <a:extLst>
              <a:ext uri="{FF2B5EF4-FFF2-40B4-BE49-F238E27FC236}">
                <a16:creationId xmlns:a16="http://schemas.microsoft.com/office/drawing/2014/main" id="{1B4ABE9E-6C4C-F3FB-2C5E-18F67BE6328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486202F-F875-E1AD-3744-5229B2BCA94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328613"/>
            <a:ext cx="6122988" cy="10969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021"/>
              </a:lnSpc>
              <a:buSzTx/>
              <a:buFontTx/>
              <a:buNone/>
              <a:defRPr/>
            </a:pP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Revers</a:t>
            </a:r>
            <a:r>
              <a:rPr sz="3600" b="1" spc="22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Path</a:t>
            </a:r>
            <a:r>
              <a:rPr sz="3600" b="1" spc="-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Broadcasting</a:t>
            </a:r>
          </a:p>
          <a:p>
            <a:pPr eaLnBrk="0" fontAlgn="auto" hangingPunct="0">
              <a:lnSpc>
                <a:spcPts val="4021"/>
              </a:lnSpc>
              <a:spcBef>
                <a:spcPts val="298"/>
              </a:spcBef>
              <a:buSzTx/>
              <a:buFontTx/>
              <a:buNone/>
              <a:defRPr/>
            </a:pP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(RPB)</a:t>
            </a:r>
          </a:p>
        </p:txBody>
      </p:sp>
      <p:sp>
        <p:nvSpPr>
          <p:cNvPr id="215044" name="object 5">
            <a:extLst>
              <a:ext uri="{FF2B5EF4-FFF2-40B4-BE49-F238E27FC236}">
                <a16:creationId xmlns:a16="http://schemas.microsoft.com/office/drawing/2014/main" id="{33F96D84-E45F-B39B-1609-A0A64EE95CE6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210</a:t>
            </a:r>
          </a:p>
        </p:txBody>
      </p:sp>
    </p:spTree>
  </p:cSld>
  <p:clrMapOvr>
    <a:masterClrMapping/>
  </p:clrMapOvr>
  <p:transition/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object 1">
            <a:extLst>
              <a:ext uri="{FF2B5EF4-FFF2-40B4-BE49-F238E27FC236}">
                <a16:creationId xmlns:a16="http://schemas.microsoft.com/office/drawing/2014/main" id="{24C5DB24-9145-AA59-128C-8D387C07BB7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9701C90-F6E7-A3C9-5919-1D6379FB2CE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388938"/>
            <a:ext cx="7313613" cy="5492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021"/>
              </a:lnSpc>
              <a:buSzTx/>
              <a:buFontTx/>
              <a:buNone/>
              <a:defRPr/>
            </a:pP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Revers</a:t>
            </a:r>
            <a:r>
              <a:rPr sz="3600" b="1" spc="22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Path</a:t>
            </a:r>
            <a:r>
              <a:rPr sz="3600" b="1" spc="-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Multicasting (RPM)</a:t>
            </a:r>
          </a:p>
        </p:txBody>
      </p:sp>
      <p:sp>
        <p:nvSpPr>
          <p:cNvPr id="216068" name="object 4">
            <a:extLst>
              <a:ext uri="{FF2B5EF4-FFF2-40B4-BE49-F238E27FC236}">
                <a16:creationId xmlns:a16="http://schemas.microsoft.com/office/drawing/2014/main" id="{35D97383-298A-2473-40FB-65F04AD02AF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652588"/>
            <a:ext cx="7278688" cy="235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To </a:t>
            </a:r>
            <a:r>
              <a:rPr lang="ru-RU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increase efficiency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, the multicast</a:t>
            </a:r>
          </a:p>
          <a:p>
            <a:pPr eaLnBrk="1" hangingPunct="1">
              <a:lnSpc>
                <a:spcPts val="3113"/>
              </a:lnSpc>
              <a:spcBef>
                <a:spcPts val="1963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packet must reach only those networks that</a:t>
            </a:r>
          </a:p>
          <a:p>
            <a:pPr eaLnBrk="1" hangingPunct="1">
              <a:lnSpc>
                <a:spcPts val="3113"/>
              </a:lnSpc>
              <a:spcBef>
                <a:spcPts val="1913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have active members for that particular</a:t>
            </a:r>
          </a:p>
          <a:p>
            <a:pPr eaLnBrk="1" hangingPunct="1">
              <a:lnSpc>
                <a:spcPts val="3113"/>
              </a:lnSpc>
              <a:spcBef>
                <a:spcPts val="1913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group.</a:t>
            </a:r>
          </a:p>
        </p:txBody>
      </p:sp>
      <p:sp>
        <p:nvSpPr>
          <p:cNvPr id="216069" name="object 5">
            <a:extLst>
              <a:ext uri="{FF2B5EF4-FFF2-40B4-BE49-F238E27FC236}">
                <a16:creationId xmlns:a16="http://schemas.microsoft.com/office/drawing/2014/main" id="{1C0AAD1C-5CCA-6028-B873-F0273CB928E6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4289425"/>
            <a:ext cx="7294563" cy="171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RPM adds </a:t>
            </a:r>
            <a:r>
              <a:rPr lang="ru-RU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pruning and grafting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to RPB to</a:t>
            </a:r>
          </a:p>
          <a:p>
            <a:pPr eaLnBrk="1" hangingPunct="1">
              <a:lnSpc>
                <a:spcPts val="3125"/>
              </a:lnSpc>
              <a:spcBef>
                <a:spcPts val="1963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create a multicast shortest path tree that</a:t>
            </a:r>
          </a:p>
          <a:p>
            <a:pPr eaLnBrk="1" hangingPunct="1">
              <a:lnSpc>
                <a:spcPts val="3113"/>
              </a:lnSpc>
              <a:spcBef>
                <a:spcPts val="1913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supports dynamic membership changes.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99ECAAA9-EC20-32FC-347C-87604B705FA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721725" y="6564313"/>
            <a:ext cx="406400" cy="2079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340"/>
              </a:lnSpc>
              <a:buSzTx/>
              <a:buFontTx/>
              <a:buNone/>
              <a:defRPr/>
            </a:pPr>
            <a:r>
              <a:rPr sz="12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211</a:t>
            </a: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1">
            <a:extLst>
              <a:ext uri="{FF2B5EF4-FFF2-40B4-BE49-F238E27FC236}">
                <a16:creationId xmlns:a16="http://schemas.microsoft.com/office/drawing/2014/main" id="{8264FA76-DE24-61DE-3E6A-2F3582DB19A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3555" name="object 3">
            <a:extLst>
              <a:ext uri="{FF2B5EF4-FFF2-40B4-BE49-F238E27FC236}">
                <a16:creationId xmlns:a16="http://schemas.microsoft.com/office/drawing/2014/main" id="{AA23C7C6-54B4-14AE-CC6F-F882F9E7E08E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215900"/>
            <a:ext cx="7316788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>
                <a:solidFill>
                  <a:srgbClr val="572314"/>
                </a:solidFill>
                <a:latin typeface="Arial" panose="020B0604020202020204" pitchFamily="34" charset="0"/>
              </a:rPr>
              <a:t>Connectionless packet switching</a:t>
            </a:r>
          </a:p>
        </p:txBody>
      </p:sp>
      <p:sp>
        <p:nvSpPr>
          <p:cNvPr id="23556" name="object 5">
            <a:extLst>
              <a:ext uri="{FF2B5EF4-FFF2-40B4-BE49-F238E27FC236}">
                <a16:creationId xmlns:a16="http://schemas.microsoft.com/office/drawing/2014/main" id="{39113B35-B9DD-A9C3-3E65-41360EFDD376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23</a:t>
            </a:r>
          </a:p>
        </p:txBody>
      </p:sp>
    </p:spTree>
  </p:cSld>
  <p:clrMapOvr>
    <a:masterClrMapping/>
  </p:clrMapOvr>
  <p:transition/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object 1">
            <a:extLst>
              <a:ext uri="{FF2B5EF4-FFF2-40B4-BE49-F238E27FC236}">
                <a16:creationId xmlns:a16="http://schemas.microsoft.com/office/drawing/2014/main" id="{451834C7-43A5-D258-7714-6BAEB772560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17091" name="object 4">
            <a:extLst>
              <a:ext uri="{FF2B5EF4-FFF2-40B4-BE49-F238E27FC236}">
                <a16:creationId xmlns:a16="http://schemas.microsoft.com/office/drawing/2014/main" id="{62F68D18-1806-55AA-C5DF-7F7D5E58C00D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212</a:t>
            </a:r>
          </a:p>
        </p:txBody>
      </p:sp>
    </p:spTree>
  </p:cSld>
  <p:clrMapOvr>
    <a:masterClrMapping/>
  </p:clrMapOvr>
  <p:transition/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object 1">
            <a:extLst>
              <a:ext uri="{FF2B5EF4-FFF2-40B4-BE49-F238E27FC236}">
                <a16:creationId xmlns:a16="http://schemas.microsoft.com/office/drawing/2014/main" id="{E0E8F92D-A68F-B7EE-F892-C51415C106C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18115" name="object 4">
            <a:extLst>
              <a:ext uri="{FF2B5EF4-FFF2-40B4-BE49-F238E27FC236}">
                <a16:creationId xmlns:a16="http://schemas.microsoft.com/office/drawing/2014/main" id="{1A5A36D7-383F-FDB1-6F2A-BC0927ADA9F5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213</a:t>
            </a:r>
          </a:p>
        </p:txBody>
      </p:sp>
    </p:spTree>
  </p:cSld>
  <p:clrMapOvr>
    <a:masterClrMapping/>
  </p:clrMapOvr>
  <p:transition/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object 1">
            <a:extLst>
              <a:ext uri="{FF2B5EF4-FFF2-40B4-BE49-F238E27FC236}">
                <a16:creationId xmlns:a16="http://schemas.microsoft.com/office/drawing/2014/main" id="{3FA75E50-A666-29A4-1636-EC8010B7F89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8EBDDB1-9996-7BA1-AE59-1905EF984C0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377825"/>
            <a:ext cx="7297738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Protocol</a:t>
            </a:r>
            <a:r>
              <a:rPr sz="3200" b="1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Independent</a:t>
            </a:r>
            <a:r>
              <a:rPr sz="3200" b="1" spc="-5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Multicast</a:t>
            </a:r>
            <a:r>
              <a:rPr sz="3200" b="1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(PIM)</a:t>
            </a:r>
          </a:p>
        </p:txBody>
      </p:sp>
      <p:sp>
        <p:nvSpPr>
          <p:cNvPr id="219140" name="object 5">
            <a:extLst>
              <a:ext uri="{FF2B5EF4-FFF2-40B4-BE49-F238E27FC236}">
                <a16:creationId xmlns:a16="http://schemas.microsoft.com/office/drawing/2014/main" id="{0936CB43-8ECC-D3B3-143E-5E1FFC310DCE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214</a:t>
            </a:r>
          </a:p>
        </p:txBody>
      </p:sp>
    </p:spTree>
  </p:cSld>
  <p:clrMapOvr>
    <a:masterClrMapping/>
  </p:clrMapOvr>
  <p:transition/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object 1">
            <a:extLst>
              <a:ext uri="{FF2B5EF4-FFF2-40B4-BE49-F238E27FC236}">
                <a16:creationId xmlns:a16="http://schemas.microsoft.com/office/drawing/2014/main" id="{0581D30F-B850-E2F7-D35B-B614A94864C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20163" name="object 3">
            <a:extLst>
              <a:ext uri="{FF2B5EF4-FFF2-40B4-BE49-F238E27FC236}">
                <a16:creationId xmlns:a16="http://schemas.microsoft.com/office/drawing/2014/main" id="{66772EBD-9BFC-E952-70A2-ADA04B8BA1B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23971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 b="1" i="1">
                <a:solidFill>
                  <a:srgbClr val="572314"/>
                </a:solidFill>
                <a:latin typeface="Arial" panose="020B0604020202020204" pitchFamily="34" charset="0"/>
              </a:rPr>
              <a:t>Example</a:t>
            </a:r>
          </a:p>
        </p:txBody>
      </p:sp>
      <p:sp>
        <p:nvSpPr>
          <p:cNvPr id="220164" name="object 4">
            <a:extLst>
              <a:ext uri="{FF2B5EF4-FFF2-40B4-BE49-F238E27FC236}">
                <a16:creationId xmlns:a16="http://schemas.microsoft.com/office/drawing/2014/main" id="{72BFD1E6-773D-2001-9D66-ED4D9764054A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17650"/>
            <a:ext cx="7307263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Router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R4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sends Join message for group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G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80DBEB8-279D-8B6D-3D3D-EB46D20C3D8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1944688"/>
            <a:ext cx="4062413" cy="4349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126"/>
              </a:lnSpc>
              <a:buSzTx/>
              <a:buFontTx/>
              <a:buNone/>
              <a:defRPr/>
            </a:pP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 rendezvous router </a:t>
            </a:r>
            <a:r>
              <a:rPr sz="2800" spc="-12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RP.</a:t>
            </a:r>
          </a:p>
        </p:txBody>
      </p:sp>
      <p:sp>
        <p:nvSpPr>
          <p:cNvPr id="220166" name="object 6">
            <a:extLst>
              <a:ext uri="{FF2B5EF4-FFF2-40B4-BE49-F238E27FC236}">
                <a16:creationId xmlns:a16="http://schemas.microsoft.com/office/drawing/2014/main" id="{09A99B7A-533C-687F-2A3D-A207DEF8072B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447925"/>
            <a:ext cx="6889750" cy="128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Join message is received by router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R2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. It</a:t>
            </a:r>
          </a:p>
          <a:p>
            <a:pPr eaLnBrk="1" hangingPunct="1">
              <a:lnSpc>
                <a:spcPts val="3113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makes an entry (*,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G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) in its table and</a:t>
            </a:r>
          </a:p>
          <a:p>
            <a:pPr eaLnBrk="1" hangingPunct="1">
              <a:lnSpc>
                <a:spcPts val="3125"/>
              </a:lnSpc>
              <a:spcBef>
                <a:spcPts val="22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forwards the message to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RP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220167" name="object 7">
            <a:extLst>
              <a:ext uri="{FF2B5EF4-FFF2-40B4-BE49-F238E27FC236}">
                <a16:creationId xmlns:a16="http://schemas.microsoft.com/office/drawing/2014/main" id="{D11F46D9-8515-9E76-7C94-0CB76E08C7C1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527175" y="4076700"/>
            <a:ext cx="7265988" cy="171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When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R5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sends Join message for group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G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,</a:t>
            </a:r>
          </a:p>
          <a:p>
            <a:pPr eaLnBrk="1" hangingPunct="1">
              <a:lnSpc>
                <a:spcPts val="3113"/>
              </a:lnSpc>
              <a:spcBef>
                <a:spcPts val="275"/>
              </a:spcBef>
            </a:pP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R2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does not forwards the Join. It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adds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an</a:t>
            </a:r>
          </a:p>
          <a:p>
            <a:pPr eaLnBrk="1" hangingPunct="1">
              <a:lnSpc>
                <a:spcPts val="3113"/>
              </a:lnSpc>
              <a:spcBef>
                <a:spcPts val="22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outgoing interface to the forwarding table</a:t>
            </a:r>
          </a:p>
          <a:p>
            <a:pPr eaLnBrk="1" hangingPunct="1">
              <a:lnSpc>
                <a:spcPts val="3113"/>
              </a:lnSpc>
              <a:spcBef>
                <a:spcPts val="288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created for that group.</a:t>
            </a:r>
          </a:p>
        </p:txBody>
      </p:sp>
      <p:sp>
        <p:nvSpPr>
          <p:cNvPr id="220168" name="object 9">
            <a:extLst>
              <a:ext uri="{FF2B5EF4-FFF2-40B4-BE49-F238E27FC236}">
                <a16:creationId xmlns:a16="http://schemas.microsoft.com/office/drawing/2014/main" id="{85A8128F-2A0A-2106-0A94-1380DF93F7A2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215</a:t>
            </a:r>
          </a:p>
        </p:txBody>
      </p:sp>
    </p:spTree>
  </p:cSld>
  <p:clrMapOvr>
    <a:masterClrMapping/>
  </p:clrMapOvr>
  <p:transition/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object 1">
            <a:extLst>
              <a:ext uri="{FF2B5EF4-FFF2-40B4-BE49-F238E27FC236}">
                <a16:creationId xmlns:a16="http://schemas.microsoft.com/office/drawing/2014/main" id="{AA8BE35E-A484-9E5A-EFF2-50993C3313F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21187" name="object 4">
            <a:extLst>
              <a:ext uri="{FF2B5EF4-FFF2-40B4-BE49-F238E27FC236}">
                <a16:creationId xmlns:a16="http://schemas.microsoft.com/office/drawing/2014/main" id="{7B1AB106-4E9D-F4EA-FFF7-AA912A3F15E3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216</a:t>
            </a:r>
          </a:p>
        </p:txBody>
      </p:sp>
    </p:spTree>
  </p:cSld>
  <p:clrMapOvr>
    <a:masterClrMapping/>
  </p:clrMapOvr>
  <p:transition/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object 1">
            <a:extLst>
              <a:ext uri="{FF2B5EF4-FFF2-40B4-BE49-F238E27FC236}">
                <a16:creationId xmlns:a16="http://schemas.microsoft.com/office/drawing/2014/main" id="{590B6E56-3410-2903-6A0A-8C372CB5AB6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22211" name="object 3">
            <a:extLst>
              <a:ext uri="{FF2B5EF4-FFF2-40B4-BE49-F238E27FC236}">
                <a16:creationId xmlns:a16="http://schemas.microsoft.com/office/drawing/2014/main" id="{AFAB2802-7C1E-E5AB-F7E2-574DF1005DDE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449263"/>
            <a:ext cx="6618288" cy="77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As routers send Join message for a group,</a:t>
            </a:r>
          </a:p>
          <a:p>
            <a:pPr eaLnBrk="1" hangingPunct="1">
              <a:lnSpc>
                <a:spcPts val="2788"/>
              </a:lnSpc>
              <a:spcBef>
                <a:spcPts val="200"/>
              </a:spcBef>
            </a:pP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branches are </a:t>
            </a:r>
            <a:r>
              <a:rPr lang="ru-RU" altLang="en-US" sz="2500" i="1">
                <a:solidFill>
                  <a:srgbClr val="000000"/>
                </a:solidFill>
                <a:latin typeface="Arial" panose="020B0604020202020204" pitchFamily="34" charset="0"/>
              </a:rPr>
              <a:t>added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to the tree, i.e., shared.</a:t>
            </a:r>
          </a:p>
        </p:txBody>
      </p:sp>
      <p:sp>
        <p:nvSpPr>
          <p:cNvPr id="222212" name="object 4">
            <a:extLst>
              <a:ext uri="{FF2B5EF4-FFF2-40B4-BE49-F238E27FC236}">
                <a16:creationId xmlns:a16="http://schemas.microsoft.com/office/drawing/2014/main" id="{67AED859-A692-4BE3-4FF6-38ED087FBB04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287463"/>
            <a:ext cx="7177088" cy="77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Multicast packets sent from hosts are forwarded</a:t>
            </a:r>
          </a:p>
          <a:p>
            <a:pPr eaLnBrk="1" hangingPunct="1">
              <a:lnSpc>
                <a:spcPts val="2788"/>
              </a:lnSpc>
              <a:spcBef>
                <a:spcPts val="200"/>
              </a:spcBef>
            </a:pP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to </a:t>
            </a:r>
            <a:r>
              <a:rPr lang="ru-RU" altLang="en-US" sz="2500" i="1">
                <a:solidFill>
                  <a:srgbClr val="000000"/>
                </a:solidFill>
                <a:latin typeface="Arial" panose="020B0604020202020204" pitchFamily="34" charset="0"/>
              </a:rPr>
              <a:t>designated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router RP.</a:t>
            </a:r>
          </a:p>
        </p:txBody>
      </p:sp>
      <p:sp>
        <p:nvSpPr>
          <p:cNvPr id="222213" name="object 5">
            <a:extLst>
              <a:ext uri="{FF2B5EF4-FFF2-40B4-BE49-F238E27FC236}">
                <a16:creationId xmlns:a16="http://schemas.microsoft.com/office/drawing/2014/main" id="{7DD81F47-A3C4-7EB3-B221-440362DB6DE7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2125663"/>
            <a:ext cx="7353300" cy="77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Suppose router </a:t>
            </a:r>
            <a:r>
              <a:rPr lang="ru-RU" altLang="en-US" sz="2500" i="1">
                <a:solidFill>
                  <a:srgbClr val="000000"/>
                </a:solidFill>
                <a:latin typeface="Arial" panose="020B0604020202020204" pitchFamily="34" charset="0"/>
              </a:rPr>
              <a:t>R1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, receives a message to group</a:t>
            </a:r>
          </a:p>
          <a:p>
            <a:pPr eaLnBrk="1" hangingPunct="1">
              <a:lnSpc>
                <a:spcPts val="2788"/>
              </a:lnSpc>
              <a:spcBef>
                <a:spcPts val="200"/>
              </a:spcBef>
            </a:pPr>
            <a:r>
              <a:rPr lang="ru-RU" altLang="en-US" sz="2500" i="1">
                <a:solidFill>
                  <a:srgbClr val="000000"/>
                </a:solidFill>
                <a:latin typeface="Arial" panose="020B0604020202020204" pitchFamily="34" charset="0"/>
              </a:rPr>
              <a:t>G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68D1065B-5AB3-35B9-4C8B-CD215F51AA2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41575" y="2963863"/>
            <a:ext cx="4425950" cy="3921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788"/>
              </a:lnSpc>
              <a:buSzTx/>
              <a:buFontTx/>
              <a:buNone/>
              <a:defRPr/>
            </a:pP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 </a:t>
            </a:r>
            <a:r>
              <a:rPr sz="2500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R1 </a:t>
            </a: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has no state</a:t>
            </a:r>
            <a:r>
              <a:rPr sz="2500" spc="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for</a:t>
            </a:r>
            <a:r>
              <a:rPr sz="2500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group</a:t>
            </a:r>
            <a:r>
              <a:rPr sz="25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500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G.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512A2CA4-F10E-80DA-864E-EC85043E47B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609725" y="3421063"/>
            <a:ext cx="6646863" cy="7731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marL="832358" eaLnBrk="0" fontAlgn="auto" hangingPunct="0">
              <a:lnSpc>
                <a:spcPts val="2791"/>
              </a:lnSpc>
              <a:buSzTx/>
              <a:buFontTx/>
              <a:buNone/>
              <a:defRPr/>
            </a:pP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 Encapsulates</a:t>
            </a:r>
            <a:r>
              <a:rPr sz="25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 multicast packet in a</a:t>
            </a:r>
          </a:p>
          <a:p>
            <a:pPr eaLnBrk="0" fontAlgn="auto" hangingPunct="0">
              <a:lnSpc>
                <a:spcPts val="2788"/>
              </a:lnSpc>
              <a:spcBef>
                <a:spcPts val="212"/>
              </a:spcBef>
              <a:buSzTx/>
              <a:buFontTx/>
              <a:buNone/>
              <a:defRPr/>
            </a:pP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Register</a:t>
            </a:r>
          </a:p>
        </p:txBody>
      </p:sp>
      <p:sp>
        <p:nvSpPr>
          <p:cNvPr id="222216" name="object 8">
            <a:extLst>
              <a:ext uri="{FF2B5EF4-FFF2-40B4-BE49-F238E27FC236}">
                <a16:creationId xmlns:a16="http://schemas.microsoft.com/office/drawing/2014/main" id="{B29190CA-612E-661E-1704-1BA49F6DE84D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676525" y="4183063"/>
            <a:ext cx="15287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message.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70C523F2-DC9C-A2E1-7988-08D36FA115AD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609725" y="4640263"/>
            <a:ext cx="7302500" cy="758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marL="832358" eaLnBrk="0" fontAlgn="auto" hangingPunct="0">
              <a:lnSpc>
                <a:spcPts val="2788"/>
              </a:lnSpc>
              <a:buSzTx/>
              <a:buFontTx/>
              <a:buNone/>
              <a:defRPr/>
            </a:pP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Multicast packet is tunneled</a:t>
            </a:r>
            <a:r>
              <a:rPr sz="2400" spc="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along the way to</a:t>
            </a:r>
          </a:p>
          <a:p>
            <a:pPr eaLnBrk="0" fontAlgn="auto" hangingPunct="0">
              <a:lnSpc>
                <a:spcPts val="2683"/>
              </a:lnSpc>
              <a:spcBef>
                <a:spcPts val="200"/>
              </a:spcBef>
              <a:buSzTx/>
              <a:buFontTx/>
              <a:buNone/>
              <a:defRPr/>
            </a:pPr>
            <a:r>
              <a:rPr sz="2400" spc="-10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RP.</a:t>
            </a:r>
          </a:p>
        </p:txBody>
      </p:sp>
      <p:sp>
        <p:nvSpPr>
          <p:cNvPr id="222218" name="object 10">
            <a:extLst>
              <a:ext uri="{FF2B5EF4-FFF2-40B4-BE49-F238E27FC236}">
                <a16:creationId xmlns:a16="http://schemas.microsoft.com/office/drawing/2014/main" id="{C51C4ACE-4292-AD1F-E717-1E7171F9AE6C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609725" y="5464175"/>
            <a:ext cx="7277100" cy="77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RP decapsulates the packet and sends multicast</a:t>
            </a:r>
          </a:p>
          <a:p>
            <a:pPr eaLnBrk="1" hangingPunct="1">
              <a:lnSpc>
                <a:spcPts val="2788"/>
              </a:lnSpc>
              <a:spcBef>
                <a:spcPts val="200"/>
              </a:spcBef>
            </a:pP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packet onto the shared tree, towards </a:t>
            </a:r>
            <a:r>
              <a:rPr lang="ru-RU" altLang="en-US" sz="2500" i="1">
                <a:solidFill>
                  <a:srgbClr val="000000"/>
                </a:solidFill>
                <a:latin typeface="Arial" panose="020B0604020202020204" pitchFamily="34" charset="0"/>
              </a:rPr>
              <a:t>R2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222219" name="object 11">
            <a:extLst>
              <a:ext uri="{FF2B5EF4-FFF2-40B4-BE49-F238E27FC236}">
                <a16:creationId xmlns:a16="http://schemas.microsoft.com/office/drawing/2014/main" id="{E3FD685F-B5D3-93A9-FE73-207AF9B2347D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631950" y="6442075"/>
            <a:ext cx="6970713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 i="1">
                <a:solidFill>
                  <a:srgbClr val="000000"/>
                </a:solidFill>
                <a:latin typeface="Arial" panose="020B0604020202020204" pitchFamily="34" charset="0"/>
              </a:rPr>
              <a:t>R2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forwards the multicast packet to routers </a:t>
            </a:r>
            <a:r>
              <a:rPr lang="ru-RU" altLang="en-US" sz="2500" i="1">
                <a:solidFill>
                  <a:srgbClr val="000000"/>
                </a:solidFill>
                <a:latin typeface="Arial" panose="020B0604020202020204" pitchFamily="34" charset="0"/>
              </a:rPr>
              <a:t>R4</a:t>
            </a:r>
          </a:p>
        </p:txBody>
      </p:sp>
      <p:sp>
        <p:nvSpPr>
          <p:cNvPr id="222220" name="object 13">
            <a:extLst>
              <a:ext uri="{FF2B5EF4-FFF2-40B4-BE49-F238E27FC236}">
                <a16:creationId xmlns:a16="http://schemas.microsoft.com/office/drawing/2014/main" id="{533A31B3-6213-1ED1-0050-C5F3D00BFAC2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217</a:t>
            </a: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5DF17639-82CB-F740-190E-415DCB7F4594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892300" y="6683375"/>
            <a:ext cx="5768975" cy="3921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788"/>
              </a:lnSpc>
              <a:buSzTx/>
              <a:buFontTx/>
              <a:buNone/>
              <a:defRPr/>
            </a:pP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and </a:t>
            </a:r>
            <a:r>
              <a:rPr sz="2500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R5 </a:t>
            </a: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that have members</a:t>
            </a:r>
            <a:r>
              <a:rPr sz="2500" spc="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for</a:t>
            </a:r>
            <a:r>
              <a:rPr sz="2500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group</a:t>
            </a:r>
            <a:r>
              <a:rPr sz="25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500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G</a:t>
            </a: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.</a:t>
            </a:r>
          </a:p>
        </p:txBody>
      </p:sp>
    </p:spTree>
  </p:cSld>
  <p:clrMapOvr>
    <a:masterClrMapping/>
  </p:clrMapOvr>
  <p:transition/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object 1">
            <a:extLst>
              <a:ext uri="{FF2B5EF4-FFF2-40B4-BE49-F238E27FC236}">
                <a16:creationId xmlns:a16="http://schemas.microsoft.com/office/drawing/2014/main" id="{D953A5EC-DD9B-BF52-9835-919010FC179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21F3D00-C286-F5F5-9D16-462887E5513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5551488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Sourc</a:t>
            </a:r>
            <a:r>
              <a:rPr sz="4300" b="1" spc="26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Specific</a:t>
            </a:r>
            <a:r>
              <a:rPr sz="4300" b="1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 spc="-6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Tree</a:t>
            </a:r>
          </a:p>
        </p:txBody>
      </p:sp>
      <p:sp>
        <p:nvSpPr>
          <p:cNvPr id="223236" name="object 4">
            <a:extLst>
              <a:ext uri="{FF2B5EF4-FFF2-40B4-BE49-F238E27FC236}">
                <a16:creationId xmlns:a16="http://schemas.microsoft.com/office/drawing/2014/main" id="{978AE5D4-05C1-30CF-0531-7526B3D1D6C5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17650"/>
            <a:ext cx="7261225" cy="128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RP can force routers to know about group</a:t>
            </a:r>
          </a:p>
          <a:p>
            <a:pPr eaLnBrk="1" hangingPunct="1">
              <a:lnSpc>
                <a:spcPts val="3125"/>
              </a:lnSpc>
              <a:spcBef>
                <a:spcPts val="275"/>
              </a:spcBef>
            </a:pP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G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, by sending Join message to the sending</a:t>
            </a:r>
          </a:p>
          <a:p>
            <a:pPr eaLnBrk="1" hangingPunct="1">
              <a:lnSpc>
                <a:spcPts val="3113"/>
              </a:lnSpc>
              <a:spcBef>
                <a:spcPts val="238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host, so that tunneling can be avoided.</a:t>
            </a:r>
          </a:p>
        </p:txBody>
      </p:sp>
      <p:sp>
        <p:nvSpPr>
          <p:cNvPr id="223237" name="object 5">
            <a:extLst>
              <a:ext uri="{FF2B5EF4-FFF2-40B4-BE49-F238E27FC236}">
                <a16:creationId xmlns:a16="http://schemas.microsoft.com/office/drawing/2014/main" id="{1287802D-87B6-39DD-8D6B-BDFCD7BA3064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2874963"/>
            <a:ext cx="7202488" cy="128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Intermediary routers create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sender-specific</a:t>
            </a:r>
          </a:p>
          <a:p>
            <a:pPr eaLnBrk="1" hangingPunct="1">
              <a:lnSpc>
                <a:spcPts val="3125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entry (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G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) in their tables. Thus a source-</a:t>
            </a:r>
          </a:p>
          <a:p>
            <a:pPr eaLnBrk="1" hangingPunct="1">
              <a:lnSpc>
                <a:spcPts val="3113"/>
              </a:lnSpc>
              <a:spcBef>
                <a:spcPts val="22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specific route from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R1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to RP is formed.</a:t>
            </a:r>
          </a:p>
        </p:txBody>
      </p:sp>
      <p:sp>
        <p:nvSpPr>
          <p:cNvPr id="223238" name="object 6">
            <a:extLst>
              <a:ext uri="{FF2B5EF4-FFF2-40B4-BE49-F238E27FC236}">
                <a16:creationId xmlns:a16="http://schemas.microsoft.com/office/drawing/2014/main" id="{BA5EED9E-8519-BE73-9490-08F3B1438CA8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4365625"/>
            <a:ext cx="6980238" cy="171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If there is high rate of packets sent from a</a:t>
            </a:r>
          </a:p>
          <a:p>
            <a:pPr eaLnBrk="1" hangingPunct="1">
              <a:lnSpc>
                <a:spcPts val="3113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sender to a group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G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, then shared tree is</a:t>
            </a:r>
          </a:p>
          <a:p>
            <a:pPr eaLnBrk="1" hangingPunct="1">
              <a:lnSpc>
                <a:spcPts val="3113"/>
              </a:lnSpc>
              <a:spcBef>
                <a:spcPts val="238"/>
              </a:spcBef>
            </a:pP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replaced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by source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-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specific tree with</a:t>
            </a:r>
          </a:p>
          <a:p>
            <a:pPr eaLnBrk="1" hangingPunct="1">
              <a:lnSpc>
                <a:spcPts val="3113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sender as root.</a:t>
            </a:r>
          </a:p>
        </p:txBody>
      </p:sp>
      <p:sp>
        <p:nvSpPr>
          <p:cNvPr id="223239" name="object 8">
            <a:extLst>
              <a:ext uri="{FF2B5EF4-FFF2-40B4-BE49-F238E27FC236}">
                <a16:creationId xmlns:a16="http://schemas.microsoft.com/office/drawing/2014/main" id="{18D71F63-E363-C6C3-2DB2-D3516504997F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218</a:t>
            </a:r>
          </a:p>
        </p:txBody>
      </p:sp>
    </p:spTree>
  </p:cSld>
  <p:clrMapOvr>
    <a:masterClrMapping/>
  </p:clrMapOvr>
  <p:transition/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object 1">
            <a:extLst>
              <a:ext uri="{FF2B5EF4-FFF2-40B4-BE49-F238E27FC236}">
                <a16:creationId xmlns:a16="http://schemas.microsoft.com/office/drawing/2014/main" id="{53F6CF6C-A4C6-0E35-7EE9-A5ED80E56FC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24259" name="object 3">
            <a:extLst>
              <a:ext uri="{FF2B5EF4-FFF2-40B4-BE49-F238E27FC236}">
                <a16:creationId xmlns:a16="http://schemas.microsoft.com/office/drawing/2014/main" id="{C207A550-8999-F076-0CA4-C532A831B7A0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23971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 b="1" i="1">
                <a:solidFill>
                  <a:srgbClr val="572314"/>
                </a:solidFill>
                <a:latin typeface="Arial" panose="020B0604020202020204" pitchFamily="34" charset="0"/>
              </a:rPr>
              <a:t>Example</a:t>
            </a:r>
          </a:p>
        </p:txBody>
      </p:sp>
      <p:sp>
        <p:nvSpPr>
          <p:cNvPr id="224260" name="object 5">
            <a:extLst>
              <a:ext uri="{FF2B5EF4-FFF2-40B4-BE49-F238E27FC236}">
                <a16:creationId xmlns:a16="http://schemas.microsoft.com/office/drawing/2014/main" id="{B09A2041-997A-A254-9872-8BF4CB87DBF7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219</a:t>
            </a:r>
          </a:p>
        </p:txBody>
      </p:sp>
    </p:spTree>
  </p:cSld>
  <p:clrMapOvr>
    <a:masterClrMapping/>
  </p:clrMapOvr>
  <p:transition/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object 1">
            <a:extLst>
              <a:ext uri="{FF2B5EF4-FFF2-40B4-BE49-F238E27FC236}">
                <a16:creationId xmlns:a16="http://schemas.microsoft.com/office/drawing/2014/main" id="{75C08758-1D6E-E3F3-D080-77015CDAF6C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25283" name="object 3">
            <a:extLst>
              <a:ext uri="{FF2B5EF4-FFF2-40B4-BE49-F238E27FC236}">
                <a16:creationId xmlns:a16="http://schemas.microsoft.com/office/drawing/2014/main" id="{BF163D81-860D-46D3-6069-07A914F1A976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679450"/>
            <a:ext cx="6126163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Rendezvous router RP sends a Join</a:t>
            </a:r>
          </a:p>
          <a:p>
            <a:pPr eaLnBrk="1" hangingPunct="1">
              <a:lnSpc>
                <a:spcPts val="3113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message to the host router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R1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225284" name="object 4">
            <a:extLst>
              <a:ext uri="{FF2B5EF4-FFF2-40B4-BE49-F238E27FC236}">
                <a16:creationId xmlns:a16="http://schemas.microsoft.com/office/drawing/2014/main" id="{7065A7D3-B444-4F19-C112-E3B625F25E66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609725"/>
            <a:ext cx="681355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Router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R3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learns about group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G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through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7773701-AF7E-3916-06B0-1DA827B8D26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2036763"/>
            <a:ext cx="4079875" cy="4349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123"/>
              </a:lnSpc>
              <a:buSzTx/>
              <a:buFontTx/>
              <a:buNone/>
              <a:defRPr/>
            </a:pP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28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message sent by R</a:t>
            </a:r>
            <a:r>
              <a:rPr sz="2800" spc="-78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 spc="-18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P.</a:t>
            </a:r>
          </a:p>
        </p:txBody>
      </p:sp>
      <p:sp>
        <p:nvSpPr>
          <p:cNvPr id="225286" name="object 6">
            <a:extLst>
              <a:ext uri="{FF2B5EF4-FFF2-40B4-BE49-F238E27FC236}">
                <a16:creationId xmlns:a16="http://schemas.microsoft.com/office/drawing/2014/main" id="{FD3898EF-1BBE-3517-5619-E4792692C010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540000"/>
            <a:ext cx="71469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Router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R4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send a source-specific Join due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DDDCE317-1505-720E-5BB0-BF76FAA50A8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92300" y="2967038"/>
            <a:ext cx="5730875" cy="4349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123"/>
              </a:lnSpc>
              <a:buSzTx/>
              <a:buFontTx/>
              <a:buNone/>
              <a:defRPr/>
            </a:pP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 high</a:t>
            </a:r>
            <a:r>
              <a:rPr sz="2800" spc="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rate of packets from </a:t>
            </a:r>
            <a:r>
              <a:rPr sz="28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sender.</a:t>
            </a:r>
          </a:p>
        </p:txBody>
      </p:sp>
      <p:sp>
        <p:nvSpPr>
          <p:cNvPr id="225288" name="object 8">
            <a:extLst>
              <a:ext uri="{FF2B5EF4-FFF2-40B4-BE49-F238E27FC236}">
                <a16:creationId xmlns:a16="http://schemas.microsoft.com/office/drawing/2014/main" id="{0309B705-6B77-C49F-EC52-55C287210F54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3468688"/>
            <a:ext cx="6813550" cy="8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25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Router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R2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learns about group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G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through</a:t>
            </a:r>
          </a:p>
          <a:p>
            <a:pPr eaLnBrk="1" hangingPunct="1">
              <a:lnSpc>
                <a:spcPts val="3113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the message sent by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R4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225289" name="object 9">
            <a:extLst>
              <a:ext uri="{FF2B5EF4-FFF2-40B4-BE49-F238E27FC236}">
                <a16:creationId xmlns:a16="http://schemas.microsoft.com/office/drawing/2014/main" id="{1090609F-D359-2FDE-8902-7E7C12E89CBE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592263" y="4581525"/>
            <a:ext cx="7123112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Eventually a source-specific tree is formed</a:t>
            </a:r>
          </a:p>
          <a:p>
            <a:pPr eaLnBrk="1" hangingPunct="1">
              <a:lnSpc>
                <a:spcPts val="3125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with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R1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as root.</a:t>
            </a:r>
          </a:p>
        </p:txBody>
      </p:sp>
      <p:sp>
        <p:nvSpPr>
          <p:cNvPr id="225290" name="object 11">
            <a:extLst>
              <a:ext uri="{FF2B5EF4-FFF2-40B4-BE49-F238E27FC236}">
                <a16:creationId xmlns:a16="http://schemas.microsoft.com/office/drawing/2014/main" id="{779EB48D-14C2-B082-C179-8A203D948CCD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220</a:t>
            </a:r>
          </a:p>
        </p:txBody>
      </p:sp>
    </p:spTree>
  </p:cSld>
  <p:clrMapOvr>
    <a:masterClrMapping/>
  </p:clrMapOvr>
  <p:transition/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object 1">
            <a:extLst>
              <a:ext uri="{FF2B5EF4-FFF2-40B4-BE49-F238E27FC236}">
                <a16:creationId xmlns:a16="http://schemas.microsoft.com/office/drawing/2014/main" id="{5BB0B359-513F-0168-CD32-5F48C7939BF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0665D5E-DC56-97C9-7F3C-A063D894F17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4186238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Analysis </a:t>
            </a:r>
            <a:r>
              <a:rPr sz="4300" b="1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of</a:t>
            </a:r>
            <a:r>
              <a:rPr sz="4300" b="1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PIM</a:t>
            </a:r>
          </a:p>
        </p:txBody>
      </p:sp>
      <p:sp>
        <p:nvSpPr>
          <p:cNvPr id="226308" name="object 4">
            <a:extLst>
              <a:ext uri="{FF2B5EF4-FFF2-40B4-BE49-F238E27FC236}">
                <a16:creationId xmlns:a16="http://schemas.microsoft.com/office/drawing/2014/main" id="{52236F19-89D9-5F45-B8C5-CAC89131826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7246938" cy="146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Protocol independent because, tree is</a:t>
            </a:r>
          </a:p>
          <a:p>
            <a:pPr eaLnBrk="1" hangingPunct="1">
              <a:lnSpc>
                <a:spcPts val="3575"/>
              </a:lnSpc>
              <a:spcBef>
                <a:spcPts val="213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based on Join messages via </a:t>
            </a:r>
            <a:r>
              <a:rPr lang="ru-RU" altLang="en-US" sz="3200" i="1">
                <a:solidFill>
                  <a:srgbClr val="000000"/>
                </a:solidFill>
                <a:latin typeface="Arial" panose="020B0604020202020204" pitchFamily="34" charset="0"/>
              </a:rPr>
              <a:t>shortest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path.</a:t>
            </a:r>
          </a:p>
        </p:txBody>
      </p:sp>
      <p:sp>
        <p:nvSpPr>
          <p:cNvPr id="226309" name="object 5">
            <a:extLst>
              <a:ext uri="{FF2B5EF4-FFF2-40B4-BE49-F238E27FC236}">
                <a16:creationId xmlns:a16="http://schemas.microsoft.com/office/drawing/2014/main" id="{A377B84C-01E5-8665-4251-97A7FD0C47F5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059113"/>
            <a:ext cx="69992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Shared trees are more </a:t>
            </a:r>
            <a:r>
              <a:rPr lang="ru-RU" altLang="en-US" sz="3200" i="1">
                <a:solidFill>
                  <a:srgbClr val="000000"/>
                </a:solidFill>
                <a:latin typeface="Arial" panose="020B0604020202020204" pitchFamily="34" charset="0"/>
              </a:rPr>
              <a:t>scalable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than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0C2A30D9-4E2E-37BB-B8E3-23046AF20E7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92300" y="3548063"/>
            <a:ext cx="3987800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source-specific</a:t>
            </a:r>
            <a:r>
              <a:rPr sz="3200" spc="-3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trees.</a:t>
            </a:r>
          </a:p>
        </p:txBody>
      </p:sp>
      <p:sp>
        <p:nvSpPr>
          <p:cNvPr id="226311" name="object 7">
            <a:extLst>
              <a:ext uri="{FF2B5EF4-FFF2-40B4-BE49-F238E27FC236}">
                <a16:creationId xmlns:a16="http://schemas.microsoft.com/office/drawing/2014/main" id="{337F821D-A04D-D460-21D9-A9883216D3F5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4111625"/>
            <a:ext cx="706755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Source-specific trees enable </a:t>
            </a:r>
            <a:r>
              <a:rPr lang="ru-RU" altLang="en-US" sz="3200" i="1">
                <a:solidFill>
                  <a:srgbClr val="000000"/>
                </a:solidFill>
                <a:latin typeface="Arial" panose="020B0604020202020204" pitchFamily="34" charset="0"/>
              </a:rPr>
              <a:t>efficient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7915D0A3-124F-AD7C-22C7-774AB4BB7D02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92300" y="4598988"/>
            <a:ext cx="4775200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routing</a:t>
            </a:r>
            <a:r>
              <a:rPr sz="32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than shared</a:t>
            </a:r>
            <a:r>
              <a:rPr sz="32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trees.</a:t>
            </a:r>
          </a:p>
        </p:txBody>
      </p:sp>
      <p:sp>
        <p:nvSpPr>
          <p:cNvPr id="226313" name="object 10">
            <a:extLst>
              <a:ext uri="{FF2B5EF4-FFF2-40B4-BE49-F238E27FC236}">
                <a16:creationId xmlns:a16="http://schemas.microsoft.com/office/drawing/2014/main" id="{AF0741EB-09A4-7836-012D-08D6827A9AC0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221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E1730EE5-2FBA-3A1C-D99E-CC07389DCA9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527175" y="555625"/>
            <a:ext cx="6551613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Delays in packet</a:t>
            </a:r>
            <a:r>
              <a:rPr sz="43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switching</a:t>
            </a:r>
          </a:p>
        </p:txBody>
      </p:sp>
      <p:sp>
        <p:nvSpPr>
          <p:cNvPr id="24579" name="object 4">
            <a:extLst>
              <a:ext uri="{FF2B5EF4-FFF2-40B4-BE49-F238E27FC236}">
                <a16:creationId xmlns:a16="http://schemas.microsoft.com/office/drawing/2014/main" id="{5A3E6396-DADB-6F44-6D24-22450227321F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1520825"/>
            <a:ext cx="3271838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88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Delay</a:t>
            </a:r>
          </a:p>
          <a:p>
            <a:pPr eaLnBrk="1" hangingPunct="1">
              <a:lnSpc>
                <a:spcPts val="3088"/>
              </a:lnSpc>
              <a:spcBef>
                <a:spcPts val="863"/>
              </a:spcBef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Propagation Delay</a:t>
            </a:r>
          </a:p>
          <a:p>
            <a:pPr eaLnBrk="1" hangingPunct="1">
              <a:lnSpc>
                <a:spcPts val="3088"/>
              </a:lnSpc>
              <a:spcBef>
                <a:spcPts val="813"/>
              </a:spcBef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Queuing Delay</a:t>
            </a:r>
          </a:p>
        </p:txBody>
      </p:sp>
      <p:sp>
        <p:nvSpPr>
          <p:cNvPr id="24580" name="object 5">
            <a:extLst>
              <a:ext uri="{FF2B5EF4-FFF2-40B4-BE49-F238E27FC236}">
                <a16:creationId xmlns:a16="http://schemas.microsoft.com/office/drawing/2014/main" id="{307F6E53-3D50-4BF2-59E2-A312ABA4E3B5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3028950"/>
            <a:ext cx="29114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88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 Delay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59BF2FDF-A217-7AA7-EC90-E76167C53E9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027613" y="6564313"/>
            <a:ext cx="3187700" cy="2079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340"/>
              </a:lnSpc>
              <a:buSzTx/>
              <a:buFontTx/>
              <a:buNone/>
              <a:defRPr/>
            </a:pP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4/5/2022</a:t>
            </a:r>
            <a:r>
              <a:rPr sz="1200" spc="11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20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Karpagam</a:t>
            </a:r>
            <a:r>
              <a:rPr sz="12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Institute of</a:t>
            </a:r>
            <a:r>
              <a:rPr sz="1200" spc="-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2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Technology</a:t>
            </a:r>
          </a:p>
        </p:txBody>
      </p:sp>
      <p:sp>
        <p:nvSpPr>
          <p:cNvPr id="24582" name="object 7">
            <a:extLst>
              <a:ext uri="{FF2B5EF4-FFF2-40B4-BE49-F238E27FC236}">
                <a16:creationId xmlns:a16="http://schemas.microsoft.com/office/drawing/2014/main" id="{3ADCB839-2FAF-8271-EB45-EA5D4D271A17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24</a:t>
            </a:r>
          </a:p>
        </p:txBody>
      </p:sp>
    </p:spTree>
  </p:cSld>
  <p:clrMapOvr>
    <a:masterClrMapping/>
  </p:clrMapOvr>
  <p:transition/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object 1">
            <a:extLst>
              <a:ext uri="{FF2B5EF4-FFF2-40B4-BE49-F238E27FC236}">
                <a16:creationId xmlns:a16="http://schemas.microsoft.com/office/drawing/2014/main" id="{C28293EB-5B0E-DCB9-6B6E-94EA03C6A50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9A9336D-0190-9775-F97D-FC683BEF68E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82613"/>
            <a:ext cx="6997700" cy="5921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IPV6</a:t>
            </a:r>
            <a:r>
              <a:rPr sz="3900" b="1" spc="240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NEXT </a:t>
            </a:r>
            <a:r>
              <a:rPr sz="3900" b="1" spc="-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GENERATION</a:t>
            </a: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IP</a:t>
            </a:r>
          </a:p>
        </p:txBody>
      </p:sp>
      <p:sp>
        <p:nvSpPr>
          <p:cNvPr id="227332" name="object 4">
            <a:extLst>
              <a:ext uri="{FF2B5EF4-FFF2-40B4-BE49-F238E27FC236}">
                <a16:creationId xmlns:a16="http://schemas.microsoft.com/office/drawing/2014/main" id="{93F85DDD-42B0-C4C7-CE79-ED6899CC4983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6878638" cy="146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IPv6 was evolved to solve address</a:t>
            </a:r>
          </a:p>
          <a:p>
            <a:pPr eaLnBrk="1" hangingPunct="1">
              <a:lnSpc>
                <a:spcPts val="3575"/>
              </a:lnSpc>
              <a:spcBef>
                <a:spcPts val="213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space problem and offers rich set of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services.</a:t>
            </a:r>
          </a:p>
        </p:txBody>
      </p:sp>
      <p:sp>
        <p:nvSpPr>
          <p:cNvPr id="227333" name="object 5">
            <a:extLst>
              <a:ext uri="{FF2B5EF4-FFF2-40B4-BE49-F238E27FC236}">
                <a16:creationId xmlns:a16="http://schemas.microsoft.com/office/drawing/2014/main" id="{6018AA68-1AB4-34E9-7A62-7EBE7E6DA926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059113"/>
            <a:ext cx="7175500" cy="146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Some hosts and routers will run IPv4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only, some will run IPv4 and IPv6 and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some will run IPv6 only.</a:t>
            </a:r>
          </a:p>
        </p:txBody>
      </p:sp>
      <p:sp>
        <p:nvSpPr>
          <p:cNvPr id="227334" name="object 7">
            <a:extLst>
              <a:ext uri="{FF2B5EF4-FFF2-40B4-BE49-F238E27FC236}">
                <a16:creationId xmlns:a16="http://schemas.microsoft.com/office/drawing/2014/main" id="{0D051A0E-B22D-1323-7B82-32936B0E9C27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222</a:t>
            </a:r>
          </a:p>
        </p:txBody>
      </p:sp>
    </p:spTree>
  </p:cSld>
  <p:clrMapOvr>
    <a:masterClrMapping/>
  </p:clrMapOvr>
  <p:transition/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object 1">
            <a:extLst>
              <a:ext uri="{FF2B5EF4-FFF2-40B4-BE49-F238E27FC236}">
                <a16:creationId xmlns:a16="http://schemas.microsoft.com/office/drawing/2014/main" id="{A171A841-A771-E9E5-D994-2F0EF1FA194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4CB480D-ACDB-F794-8040-C6C512725AE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6003925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 spc="-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DRAWBACKS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OF IPV4</a:t>
            </a:r>
          </a:p>
        </p:txBody>
      </p:sp>
      <p:sp>
        <p:nvSpPr>
          <p:cNvPr id="228356" name="object 4">
            <a:extLst>
              <a:ext uri="{FF2B5EF4-FFF2-40B4-BE49-F238E27FC236}">
                <a16:creationId xmlns:a16="http://schemas.microsoft.com/office/drawing/2014/main" id="{68299085-6EAA-B007-83AC-FBEB77C4989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17650"/>
            <a:ext cx="650875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Despite subnetting and CIDR, address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367C6D2A-0E87-3880-7FCD-306F688262E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1944688"/>
            <a:ext cx="5953125" cy="4349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126"/>
              </a:lnSpc>
              <a:buSzTx/>
              <a:buFontTx/>
              <a:buNone/>
              <a:defRPr/>
            </a:pP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depletion</a:t>
            </a:r>
            <a:r>
              <a:rPr sz="2800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is still a long-term problem.</a:t>
            </a:r>
          </a:p>
        </p:txBody>
      </p:sp>
      <p:sp>
        <p:nvSpPr>
          <p:cNvPr id="228358" name="object 6">
            <a:extLst>
              <a:ext uri="{FF2B5EF4-FFF2-40B4-BE49-F238E27FC236}">
                <a16:creationId xmlns:a16="http://schemas.microsoft.com/office/drawing/2014/main" id="{BFC36D1C-E345-BB44-688E-D5413E7873D8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447925"/>
            <a:ext cx="73056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Internet must accommodate real-time audio</a:t>
            </a:r>
          </a:p>
          <a:p>
            <a:pPr eaLnBrk="1" hangingPunct="1">
              <a:lnSpc>
                <a:spcPts val="3113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and video transmission that requires</a:t>
            </a:r>
          </a:p>
          <a:p>
            <a:pPr eaLnBrk="1" hangingPunct="1">
              <a:lnSpc>
                <a:spcPts val="3125"/>
              </a:lnSpc>
              <a:spcBef>
                <a:spcPts val="22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minimum delay strategies and reservation</a:t>
            </a:r>
          </a:p>
          <a:p>
            <a:pPr eaLnBrk="1" hangingPunct="1">
              <a:lnSpc>
                <a:spcPts val="3113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of resources.</a:t>
            </a:r>
          </a:p>
        </p:txBody>
      </p:sp>
      <p:sp>
        <p:nvSpPr>
          <p:cNvPr id="228359" name="object 7">
            <a:extLst>
              <a:ext uri="{FF2B5EF4-FFF2-40B4-BE49-F238E27FC236}">
                <a16:creationId xmlns:a16="http://schemas.microsoft.com/office/drawing/2014/main" id="{F55C2B42-0055-76B5-17C4-524E6E76AFBE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4232275"/>
            <a:ext cx="621347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Internet must provide encryption and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8D6D20A7-5D77-9CF1-A173-2951D3A36332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92300" y="4657725"/>
            <a:ext cx="7018338" cy="4349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123"/>
              </a:lnSpc>
              <a:buSzTx/>
              <a:buFontTx/>
              <a:buNone/>
              <a:defRPr/>
            </a:pP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authentication of</a:t>
            </a:r>
            <a:r>
              <a:rPr sz="28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data for some applications</a:t>
            </a:r>
          </a:p>
        </p:txBody>
      </p:sp>
      <p:sp>
        <p:nvSpPr>
          <p:cNvPr id="228361" name="object 10">
            <a:extLst>
              <a:ext uri="{FF2B5EF4-FFF2-40B4-BE49-F238E27FC236}">
                <a16:creationId xmlns:a16="http://schemas.microsoft.com/office/drawing/2014/main" id="{D2C8B84B-C621-6FD7-E0F9-554CC4EA71EB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223</a:t>
            </a:r>
          </a:p>
        </p:txBody>
      </p:sp>
    </p:spTree>
  </p:cSld>
  <p:clrMapOvr>
    <a:masterClrMapping/>
  </p:clrMapOvr>
  <p:transition/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object 1">
            <a:extLst>
              <a:ext uri="{FF2B5EF4-FFF2-40B4-BE49-F238E27FC236}">
                <a16:creationId xmlns:a16="http://schemas.microsoft.com/office/drawing/2014/main" id="{BE8E4BF7-84A5-DD67-699F-B2072B42221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8517AFB-B6E5-8C5C-C513-4D6842A1CB9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5295900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 spc="-4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FEATURES</a:t>
            </a:r>
            <a:r>
              <a:rPr sz="4300" b="1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OF IPV6</a:t>
            </a:r>
          </a:p>
        </p:txBody>
      </p:sp>
      <p:sp>
        <p:nvSpPr>
          <p:cNvPr id="229380" name="object 4">
            <a:extLst>
              <a:ext uri="{FF2B5EF4-FFF2-40B4-BE49-F238E27FC236}">
                <a16:creationId xmlns:a16="http://schemas.microsoft.com/office/drawing/2014/main" id="{0C8A262C-7C30-65BA-819F-D2A6DCE1CA1E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4430713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 b="1" i="1">
                <a:solidFill>
                  <a:srgbClr val="000000"/>
                </a:solidFill>
                <a:latin typeface="Arial" panose="020B0604020202020204" pitchFamily="34" charset="0"/>
              </a:rPr>
              <a:t>Better header format</a:t>
            </a:r>
          </a:p>
          <a:p>
            <a:pPr eaLnBrk="1" hangingPunct="1">
              <a:lnSpc>
                <a:spcPts val="3575"/>
              </a:lnSpc>
              <a:spcBef>
                <a:spcPts val="813"/>
              </a:spcBef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 b="1" i="1">
                <a:solidFill>
                  <a:srgbClr val="000000"/>
                </a:solidFill>
                <a:latin typeface="Arial" panose="020B0604020202020204" pitchFamily="34" charset="0"/>
              </a:rPr>
              <a:t>New options</a:t>
            </a:r>
          </a:p>
        </p:txBody>
      </p:sp>
      <p:sp>
        <p:nvSpPr>
          <p:cNvPr id="229381" name="object 5">
            <a:extLst>
              <a:ext uri="{FF2B5EF4-FFF2-40B4-BE49-F238E27FC236}">
                <a16:creationId xmlns:a16="http://schemas.microsoft.com/office/drawing/2014/main" id="{044A641D-1BBB-8877-8B27-E042A26D9F07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2647950"/>
            <a:ext cx="6481763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 b="1" i="1">
                <a:solidFill>
                  <a:srgbClr val="000000"/>
                </a:solidFill>
                <a:latin typeface="Arial" panose="020B0604020202020204" pitchFamily="34" charset="0"/>
              </a:rPr>
              <a:t>Allowance for extension</a:t>
            </a:r>
          </a:p>
          <a:p>
            <a:pPr eaLnBrk="1" hangingPunct="1">
              <a:lnSpc>
                <a:spcPts val="3575"/>
              </a:lnSpc>
              <a:spcBef>
                <a:spcPts val="800"/>
              </a:spcBef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 b="1" i="1">
                <a:solidFill>
                  <a:srgbClr val="000000"/>
                </a:solidFill>
                <a:latin typeface="Arial" panose="020B0604020202020204" pitchFamily="34" charset="0"/>
              </a:rPr>
              <a:t>Support for resource allocation</a:t>
            </a:r>
          </a:p>
        </p:txBody>
      </p:sp>
      <p:sp>
        <p:nvSpPr>
          <p:cNvPr id="229382" name="object 7">
            <a:extLst>
              <a:ext uri="{FF2B5EF4-FFF2-40B4-BE49-F238E27FC236}">
                <a16:creationId xmlns:a16="http://schemas.microsoft.com/office/drawing/2014/main" id="{4537FD16-FA05-F9D0-FE30-370C1815DAA5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224</a:t>
            </a:r>
          </a:p>
        </p:txBody>
      </p:sp>
    </p:spTree>
  </p:cSld>
  <p:clrMapOvr>
    <a:masterClrMapping/>
  </p:clrMapOvr>
  <p:transition/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object 1">
            <a:extLst>
              <a:ext uri="{FF2B5EF4-FFF2-40B4-BE49-F238E27FC236}">
                <a16:creationId xmlns:a16="http://schemas.microsoft.com/office/drawing/2014/main" id="{B3BC6C68-F4F6-45A4-0B3A-076BF279F8D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FB8C21F-439B-5CB3-5BD3-8C10E22D3D2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5248275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Additional</a:t>
            </a:r>
            <a:r>
              <a:rPr sz="4300" b="1" spc="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Features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581B5602-DC6B-3F2B-A5AC-F030E404E68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608138" y="1509713"/>
            <a:ext cx="6643687" cy="7032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38"/>
              </a:lnSpc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1.</a:t>
            </a:r>
            <a:r>
              <a:rPr sz="20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Need</a:t>
            </a:r>
            <a:r>
              <a:rPr sz="20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 accommodate</a:t>
            </a:r>
            <a:r>
              <a:rPr sz="2000" spc="-5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scalable</a:t>
            </a:r>
            <a:r>
              <a:rPr sz="2000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routing</a:t>
            </a:r>
            <a:r>
              <a:rPr sz="2000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and</a:t>
            </a:r>
            <a:r>
              <a:rPr sz="20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addressing</a:t>
            </a:r>
          </a:p>
          <a:p>
            <a:pPr eaLnBrk="0" fontAlgn="auto" hangingPunct="0">
              <a:lnSpc>
                <a:spcPts val="2241"/>
              </a:lnSpc>
              <a:spcBef>
                <a:spcPts val="758"/>
              </a:spcBef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2.</a:t>
            </a:r>
            <a:r>
              <a:rPr sz="20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Support</a:t>
            </a:r>
            <a:r>
              <a:rPr sz="20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for</a:t>
            </a:r>
            <a:r>
              <a:rPr sz="20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real-time</a:t>
            </a:r>
            <a:r>
              <a:rPr sz="2000" spc="-3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services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6A5E5788-F7F6-9B95-BCDB-031F918F09A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608138" y="2273300"/>
            <a:ext cx="2270125" cy="3222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38"/>
              </a:lnSpc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3.</a:t>
            </a:r>
            <a:r>
              <a:rPr sz="20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Security</a:t>
            </a:r>
            <a:r>
              <a:rPr sz="2000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support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85009F57-AE74-6C3D-D38C-05474944512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608138" y="2654300"/>
            <a:ext cx="6753225" cy="9318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38"/>
              </a:lnSpc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4.</a:t>
            </a:r>
            <a:r>
              <a:rPr sz="2000" spc="-12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Auto configuration</a:t>
            </a:r>
            <a:r>
              <a:rPr sz="2000" spc="-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-</a:t>
            </a:r>
            <a:r>
              <a:rPr sz="2000" spc="-4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20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ability of</a:t>
            </a:r>
            <a:r>
              <a:rPr sz="20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hosts</a:t>
            </a:r>
            <a:r>
              <a:rPr sz="2000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 automatically</a:t>
            </a:r>
          </a:p>
          <a:p>
            <a:pPr eaLnBrk="0" fontAlgn="auto" hangingPunct="0">
              <a:lnSpc>
                <a:spcPts val="2238"/>
              </a:lnSpc>
              <a:spcBef>
                <a:spcPts val="161"/>
              </a:spcBef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configure</a:t>
            </a:r>
            <a:r>
              <a:rPr sz="2000" spc="-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themselves</a:t>
            </a:r>
            <a:r>
              <a:rPr sz="2000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with such</a:t>
            </a:r>
            <a:r>
              <a:rPr sz="2000" spc="-4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information</a:t>
            </a:r>
            <a:r>
              <a:rPr sz="2000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as</a:t>
            </a:r>
            <a:r>
              <a:rPr sz="20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their</a:t>
            </a:r>
            <a:r>
              <a:rPr sz="20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own</a:t>
            </a:r>
            <a:r>
              <a:rPr sz="2000" spc="-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IP</a:t>
            </a:r>
          </a:p>
          <a:p>
            <a:pPr eaLnBrk="0" fontAlgn="auto" hangingPunct="0">
              <a:lnSpc>
                <a:spcPts val="2238"/>
              </a:lnSpc>
              <a:spcBef>
                <a:spcPts val="161"/>
              </a:spcBef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</a:t>
            </a:r>
            <a:r>
              <a:rPr sz="20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and</a:t>
            </a:r>
            <a:r>
              <a:rPr sz="20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domain</a:t>
            </a:r>
            <a:r>
              <a:rPr sz="20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name.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F0F79C22-7E82-3EA8-88AB-30766249EC7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608138" y="3644900"/>
            <a:ext cx="7061200" cy="6270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38"/>
              </a:lnSpc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5.</a:t>
            </a:r>
            <a:r>
              <a:rPr sz="20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Enhanced</a:t>
            </a:r>
            <a:r>
              <a:rPr sz="2000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routing</a:t>
            </a:r>
            <a:r>
              <a:rPr sz="2000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functionality,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including</a:t>
            </a:r>
            <a:r>
              <a:rPr sz="20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support</a:t>
            </a:r>
            <a:r>
              <a:rPr sz="2000" spc="-4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for</a:t>
            </a:r>
            <a:r>
              <a:rPr sz="20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mobile</a:t>
            </a:r>
          </a:p>
          <a:p>
            <a:pPr eaLnBrk="0" fontAlgn="auto" hangingPunct="0">
              <a:lnSpc>
                <a:spcPts val="2238"/>
              </a:lnSpc>
              <a:spcBef>
                <a:spcPts val="161"/>
              </a:spcBef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hosts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A90D5016-5405-B812-7D0D-272A17C94EE7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608138" y="4330700"/>
            <a:ext cx="3465512" cy="3222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38"/>
              </a:lnSpc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6.</a:t>
            </a:r>
            <a:r>
              <a:rPr sz="2000" spc="-5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Transition</a:t>
            </a:r>
            <a:r>
              <a:rPr sz="2000" spc="-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from</a:t>
            </a:r>
            <a:r>
              <a:rPr sz="2000" spc="-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ipv4 to</a:t>
            </a:r>
            <a:r>
              <a:rPr sz="20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ipv6</a:t>
            </a:r>
          </a:p>
        </p:txBody>
      </p:sp>
      <p:sp>
        <p:nvSpPr>
          <p:cNvPr id="230409" name="object 10">
            <a:extLst>
              <a:ext uri="{FF2B5EF4-FFF2-40B4-BE49-F238E27FC236}">
                <a16:creationId xmlns:a16="http://schemas.microsoft.com/office/drawing/2014/main" id="{DC7C7227-F7BD-0137-3916-FE31EE57B292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225</a:t>
            </a:r>
          </a:p>
        </p:txBody>
      </p:sp>
    </p:spTree>
  </p:cSld>
  <p:clrMapOvr>
    <a:masterClrMapping/>
  </p:clrMapOvr>
  <p:transition/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object 1">
            <a:extLst>
              <a:ext uri="{FF2B5EF4-FFF2-40B4-BE49-F238E27FC236}">
                <a16:creationId xmlns:a16="http://schemas.microsoft.com/office/drawing/2014/main" id="{FE5E9E16-9391-7697-2962-F5241DA214E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763FBD7-6BB6-774C-2FF8-87062C2A0EF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657225"/>
            <a:ext cx="7035800" cy="4349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123"/>
              </a:lnSpc>
              <a:buSzTx/>
              <a:buFontTx/>
              <a:buNone/>
              <a:defRPr/>
            </a:pPr>
            <a:r>
              <a:rPr sz="28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</a:t>
            </a:r>
            <a:r>
              <a:rPr sz="2800" b="1" spc="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 b="1" spc="-4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SPACE</a:t>
            </a:r>
            <a:r>
              <a:rPr sz="2800" b="1" spc="-5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 b="1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ALLOCATION</a:t>
            </a:r>
            <a:r>
              <a:rPr sz="2800" b="1" spc="6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OF IPV6</a:t>
            </a:r>
          </a:p>
        </p:txBody>
      </p:sp>
      <p:sp>
        <p:nvSpPr>
          <p:cNvPr id="231428" name="object 5">
            <a:extLst>
              <a:ext uri="{FF2B5EF4-FFF2-40B4-BE49-F238E27FC236}">
                <a16:creationId xmlns:a16="http://schemas.microsoft.com/office/drawing/2014/main" id="{DADB69EF-6C3B-30F7-4697-887FF5918310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226</a:t>
            </a:r>
          </a:p>
        </p:txBody>
      </p:sp>
    </p:spTree>
  </p:cSld>
  <p:clrMapOvr>
    <a:masterClrMapping/>
  </p:clrMapOvr>
  <p:transition/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object 1">
            <a:extLst>
              <a:ext uri="{FF2B5EF4-FFF2-40B4-BE49-F238E27FC236}">
                <a16:creationId xmlns:a16="http://schemas.microsoft.com/office/drawing/2014/main" id="{218A251E-58B0-02F7-9397-CECAC54FB65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9C2BDFC-2A00-F334-8B52-EDBF23BFE22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603250"/>
            <a:ext cx="6715125" cy="5492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021"/>
              </a:lnSpc>
              <a:buSzTx/>
              <a:buFontTx/>
              <a:buNone/>
              <a:defRPr/>
            </a:pP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</a:t>
            </a:r>
            <a:r>
              <a:rPr sz="3600" b="1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600" b="1" spc="-6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NOTATION</a:t>
            </a:r>
            <a:r>
              <a:rPr sz="3600" b="1" spc="7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OF IPV6</a:t>
            </a:r>
          </a:p>
        </p:txBody>
      </p:sp>
      <p:sp>
        <p:nvSpPr>
          <p:cNvPr id="232452" name="object 5">
            <a:extLst>
              <a:ext uri="{FF2B5EF4-FFF2-40B4-BE49-F238E27FC236}">
                <a16:creationId xmlns:a16="http://schemas.microsoft.com/office/drawing/2014/main" id="{53B6D119-B8C1-BF26-ACB4-509206C921E1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227</a:t>
            </a:r>
          </a:p>
        </p:txBody>
      </p:sp>
    </p:spTree>
  </p:cSld>
  <p:clrMapOvr>
    <a:masterClrMapping/>
  </p:clrMapOvr>
  <p:transition/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object 1">
            <a:extLst>
              <a:ext uri="{FF2B5EF4-FFF2-40B4-BE49-F238E27FC236}">
                <a16:creationId xmlns:a16="http://schemas.microsoft.com/office/drawing/2014/main" id="{AF5B78B2-2CDB-4CF4-2599-3DCF8AE6AC9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497CC70-D458-C890-1FAD-6EAAB00F2D9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628650"/>
            <a:ext cx="6950075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</a:t>
            </a:r>
            <a:r>
              <a:rPr sz="3200" b="1" spc="-1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AGGREGATION</a:t>
            </a:r>
            <a:r>
              <a:rPr sz="3200" b="1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OF</a:t>
            </a:r>
            <a:r>
              <a:rPr sz="3200" b="1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IPV6</a:t>
            </a:r>
          </a:p>
        </p:txBody>
      </p:sp>
      <p:sp>
        <p:nvSpPr>
          <p:cNvPr id="233476" name="object 5">
            <a:extLst>
              <a:ext uri="{FF2B5EF4-FFF2-40B4-BE49-F238E27FC236}">
                <a16:creationId xmlns:a16="http://schemas.microsoft.com/office/drawing/2014/main" id="{1EA3B956-F786-F0D3-976B-578181265E47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228</a:t>
            </a:r>
          </a:p>
        </p:txBody>
      </p:sp>
    </p:spTree>
  </p:cSld>
  <p:clrMapOvr>
    <a:masterClrMapping/>
  </p:clrMapOvr>
  <p:transition/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object 1">
            <a:extLst>
              <a:ext uri="{FF2B5EF4-FFF2-40B4-BE49-F238E27FC236}">
                <a16:creationId xmlns:a16="http://schemas.microsoft.com/office/drawing/2014/main" id="{1A3DB593-A4DC-A8D7-A5F4-FE1F9F6FA3E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3501F3C-EDA3-DE2C-2CB4-C659D2B3F85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330200"/>
            <a:ext cx="4618038" cy="5921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Extension</a:t>
            </a:r>
            <a:r>
              <a:rPr sz="3900" b="1" spc="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Headers</a:t>
            </a:r>
          </a:p>
        </p:txBody>
      </p:sp>
      <p:sp>
        <p:nvSpPr>
          <p:cNvPr id="234500" name="object 5">
            <a:extLst>
              <a:ext uri="{FF2B5EF4-FFF2-40B4-BE49-F238E27FC236}">
                <a16:creationId xmlns:a16="http://schemas.microsoft.com/office/drawing/2014/main" id="{256DA67E-F63E-A5F0-CF4E-B5E1873EA67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229</a:t>
            </a:r>
          </a:p>
        </p:txBody>
      </p:sp>
    </p:spTree>
  </p:cSld>
  <p:clrMapOvr>
    <a:masterClrMapping/>
  </p:clrMapOvr>
  <p:transition/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object 1">
            <a:extLst>
              <a:ext uri="{FF2B5EF4-FFF2-40B4-BE49-F238E27FC236}">
                <a16:creationId xmlns:a16="http://schemas.microsoft.com/office/drawing/2014/main" id="{FFF7A984-5F61-6D49-6996-F04E4B9D5F7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4C81ED3-41FB-D09A-9E54-5CA921F7D14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628650"/>
            <a:ext cx="7002463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 b="1" spc="-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ADVANCED</a:t>
            </a:r>
            <a:r>
              <a:rPr sz="3200" b="1" spc="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CAPABILITIES</a:t>
            </a:r>
            <a:r>
              <a:rPr sz="3200" b="1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OF</a:t>
            </a:r>
            <a:r>
              <a:rPr sz="3200" b="1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IPV6</a:t>
            </a:r>
          </a:p>
        </p:txBody>
      </p:sp>
      <p:sp>
        <p:nvSpPr>
          <p:cNvPr id="235524" name="object 4">
            <a:extLst>
              <a:ext uri="{FF2B5EF4-FFF2-40B4-BE49-F238E27FC236}">
                <a16:creationId xmlns:a16="http://schemas.microsoft.com/office/drawing/2014/main" id="{B47C90AC-11BF-EE45-9A6F-37ED5BB7E32B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4092575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Auto Configuration</a:t>
            </a:r>
          </a:p>
          <a:p>
            <a:pPr eaLnBrk="1" hangingPunct="1">
              <a:lnSpc>
                <a:spcPts val="3575"/>
              </a:lnSpc>
              <a:spcBef>
                <a:spcPts val="813"/>
              </a:spcBef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Advanced Routing</a:t>
            </a:r>
          </a:p>
          <a:p>
            <a:pPr eaLnBrk="1" hangingPunct="1">
              <a:lnSpc>
                <a:spcPts val="3575"/>
              </a:lnSpc>
              <a:spcBef>
                <a:spcPts val="850"/>
              </a:spcBef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Additional Functions</a:t>
            </a:r>
          </a:p>
          <a:p>
            <a:pPr eaLnBrk="1" hangingPunct="1">
              <a:lnSpc>
                <a:spcPts val="3575"/>
              </a:lnSpc>
              <a:spcBef>
                <a:spcPts val="800"/>
              </a:spcBef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Security</a:t>
            </a:r>
          </a:p>
        </p:txBody>
      </p:sp>
      <p:sp>
        <p:nvSpPr>
          <p:cNvPr id="235525" name="object 5">
            <a:extLst>
              <a:ext uri="{FF2B5EF4-FFF2-40B4-BE49-F238E27FC236}">
                <a16:creationId xmlns:a16="http://schemas.microsoft.com/office/drawing/2014/main" id="{4F2E1342-62F6-7C7B-FF66-0ED515BC4711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776663"/>
            <a:ext cx="40020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Resource allocation</a:t>
            </a:r>
          </a:p>
        </p:txBody>
      </p:sp>
      <p:sp>
        <p:nvSpPr>
          <p:cNvPr id="235526" name="object 7">
            <a:extLst>
              <a:ext uri="{FF2B5EF4-FFF2-40B4-BE49-F238E27FC236}">
                <a16:creationId xmlns:a16="http://schemas.microsoft.com/office/drawing/2014/main" id="{CE5D6A5E-08D6-B284-FE0E-870E9AE6A9CB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230</a:t>
            </a:r>
          </a:p>
        </p:txBody>
      </p:sp>
    </p:spTree>
  </p:cSld>
  <p:clrMapOvr>
    <a:masterClrMapping/>
  </p:clrMapOvr>
  <p:transition/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object 1">
            <a:extLst>
              <a:ext uri="{FF2B5EF4-FFF2-40B4-BE49-F238E27FC236}">
                <a16:creationId xmlns:a16="http://schemas.microsoft.com/office/drawing/2014/main" id="{649D426F-9875-DC99-22A8-451A9E953F6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0A3A842-168E-14A4-C059-2F858CF470E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6135688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 spc="-6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ADVANTAGES</a:t>
            </a:r>
            <a:r>
              <a:rPr sz="4300" b="1" spc="3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OF IPV6</a:t>
            </a:r>
          </a:p>
        </p:txBody>
      </p:sp>
      <p:sp>
        <p:nvSpPr>
          <p:cNvPr id="236548" name="object 4">
            <a:extLst>
              <a:ext uri="{FF2B5EF4-FFF2-40B4-BE49-F238E27FC236}">
                <a16:creationId xmlns:a16="http://schemas.microsoft.com/office/drawing/2014/main" id="{C40880BF-4392-9CF6-1DDA-4659540D9883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19238"/>
            <a:ext cx="64865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 b="1" i="1">
                <a:solidFill>
                  <a:srgbClr val="000000"/>
                </a:solidFill>
                <a:latin typeface="Arial" panose="020B0604020202020204" pitchFamily="34" charset="0"/>
              </a:rPr>
              <a:t>Address space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―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IPv6 uses 128-bit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34FF7E0A-6D92-0129-9ADD-3B45F1FC13F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1976438"/>
            <a:ext cx="6981825" cy="4349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123"/>
              </a:lnSpc>
              <a:buSzTx/>
              <a:buFontTx/>
              <a:buNone/>
              <a:defRPr/>
            </a:pP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 whereas</a:t>
            </a:r>
            <a:r>
              <a:rPr sz="2800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IPv4 uses 32-bit address.</a:t>
            </a:r>
          </a:p>
        </p:txBody>
      </p:sp>
      <p:sp>
        <p:nvSpPr>
          <p:cNvPr id="236550" name="object 6">
            <a:extLst>
              <a:ext uri="{FF2B5EF4-FFF2-40B4-BE49-F238E27FC236}">
                <a16:creationId xmlns:a16="http://schemas.microsoft.com/office/drawing/2014/main" id="{A1496D93-502C-B925-3853-05C62C6BC0A2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478088"/>
            <a:ext cx="6394450" cy="128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Hence IPv6 has huge address space</a:t>
            </a:r>
          </a:p>
          <a:p>
            <a:pPr eaLnBrk="1" hangingPunct="1">
              <a:lnSpc>
                <a:spcPts val="3113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whereas IPv4 faces address shortage</a:t>
            </a:r>
          </a:p>
          <a:p>
            <a:pPr eaLnBrk="1" hangingPunct="1">
              <a:lnSpc>
                <a:spcPts val="3125"/>
              </a:lnSpc>
              <a:spcBef>
                <a:spcPts val="22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problem.</a:t>
            </a:r>
          </a:p>
        </p:txBody>
      </p:sp>
      <p:sp>
        <p:nvSpPr>
          <p:cNvPr id="236551" name="object 7">
            <a:extLst>
              <a:ext uri="{FF2B5EF4-FFF2-40B4-BE49-F238E27FC236}">
                <a16:creationId xmlns:a16="http://schemas.microsoft.com/office/drawing/2014/main" id="{68EB81D2-80DC-6CE2-3885-C276237A5B31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3836988"/>
            <a:ext cx="7291388" cy="174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 b="1" i="1">
                <a:solidFill>
                  <a:srgbClr val="000000"/>
                </a:solidFill>
                <a:latin typeface="Arial" panose="020B0604020202020204" pitchFamily="34" charset="0"/>
              </a:rPr>
              <a:t>Header format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―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Unlike IPv4, optional</a:t>
            </a:r>
          </a:p>
          <a:p>
            <a:pPr eaLnBrk="1" hangingPunct="1">
              <a:lnSpc>
                <a:spcPts val="3113"/>
              </a:lnSpc>
              <a:spcBef>
                <a:spcPts val="238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headers are separated from base header in</a:t>
            </a:r>
          </a:p>
          <a:p>
            <a:pPr eaLnBrk="1" hangingPunct="1">
              <a:lnSpc>
                <a:spcPts val="3113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IPv6. Each router thus need not process</a:t>
            </a:r>
          </a:p>
          <a:p>
            <a:pPr eaLnBrk="1" hangingPunct="1">
              <a:lnSpc>
                <a:spcPts val="3113"/>
              </a:lnSpc>
              <a:spcBef>
                <a:spcPts val="238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unwanted addition information.</a:t>
            </a:r>
          </a:p>
        </p:txBody>
      </p:sp>
      <p:sp>
        <p:nvSpPr>
          <p:cNvPr id="236552" name="object 8">
            <a:extLst>
              <a:ext uri="{FF2B5EF4-FFF2-40B4-BE49-F238E27FC236}">
                <a16:creationId xmlns:a16="http://schemas.microsoft.com/office/drawing/2014/main" id="{3802846E-869D-AB0E-A87D-829B426A8403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5649913"/>
            <a:ext cx="7366000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 b="1" i="1">
                <a:solidFill>
                  <a:srgbClr val="000000"/>
                </a:solidFill>
                <a:latin typeface="Arial" panose="020B0604020202020204" pitchFamily="34" charset="0"/>
              </a:rPr>
              <a:t>Extensible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―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Unassigned IPv6 addresses</a:t>
            </a:r>
          </a:p>
          <a:p>
            <a:pPr eaLnBrk="1" hangingPunct="1">
              <a:lnSpc>
                <a:spcPts val="3113"/>
              </a:lnSpc>
              <a:spcBef>
                <a:spcPts val="238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can accommodate needs of future</a:t>
            </a:r>
          </a:p>
          <a:p>
            <a:pPr eaLnBrk="1" hangingPunct="1">
              <a:lnSpc>
                <a:spcPts val="3125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technologies.</a:t>
            </a:r>
          </a:p>
        </p:txBody>
      </p:sp>
      <p:sp>
        <p:nvSpPr>
          <p:cNvPr id="236553" name="object 10">
            <a:extLst>
              <a:ext uri="{FF2B5EF4-FFF2-40B4-BE49-F238E27FC236}">
                <a16:creationId xmlns:a16="http://schemas.microsoft.com/office/drawing/2014/main" id="{4867F36E-961F-07F5-9AD4-872160E9E289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231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object 1">
            <a:extLst>
              <a:ext uri="{FF2B5EF4-FFF2-40B4-BE49-F238E27FC236}">
                <a16:creationId xmlns:a16="http://schemas.microsoft.com/office/drawing/2014/main" id="{90E43434-B498-ABCA-AD65-9EBF323303E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0D09951-AA5E-390F-8F3D-7A764D711E0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4924425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Transmission</a:t>
            </a:r>
            <a:r>
              <a:rPr sz="4300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Delay</a:t>
            </a:r>
          </a:p>
        </p:txBody>
      </p:sp>
      <p:sp>
        <p:nvSpPr>
          <p:cNvPr id="25604" name="object 4">
            <a:extLst>
              <a:ext uri="{FF2B5EF4-FFF2-40B4-BE49-F238E27FC236}">
                <a16:creationId xmlns:a16="http://schemas.microsoft.com/office/drawing/2014/main" id="{3C9AEBC9-FBFB-3E42-93C3-F9B4C8812C32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7388225" cy="171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88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taken to put a packet onto link. In other</a:t>
            </a:r>
          </a:p>
          <a:p>
            <a:pPr eaLnBrk="1" hangingPunct="1">
              <a:lnSpc>
                <a:spcPts val="3088"/>
              </a:lnSpc>
              <a:spcBef>
                <a:spcPts val="250"/>
              </a:spcBef>
            </a:pPr>
            <a:r>
              <a:rPr lang="ru-RU" altLang="en-US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words, it is simply time required to put data bits</a:t>
            </a:r>
          </a:p>
          <a:p>
            <a:pPr eaLnBrk="1" hangingPunct="1">
              <a:lnSpc>
                <a:spcPts val="3088"/>
              </a:lnSpc>
              <a:spcBef>
                <a:spcPts val="213"/>
              </a:spcBef>
            </a:pPr>
            <a:r>
              <a:rPr lang="ru-RU" altLang="en-US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the wire/communication medium. It depends</a:t>
            </a:r>
          </a:p>
          <a:p>
            <a:pPr eaLnBrk="1" hangingPunct="1">
              <a:lnSpc>
                <a:spcPts val="3088"/>
              </a:lnSpc>
              <a:spcBef>
                <a:spcPts val="263"/>
              </a:spcBef>
            </a:pPr>
            <a:r>
              <a:rPr lang="ru-RU" altLang="en-US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length of packet and bandwidth of network.</a:t>
            </a:r>
          </a:p>
        </p:txBody>
      </p:sp>
      <p:sp>
        <p:nvSpPr>
          <p:cNvPr id="25605" name="object 5">
            <a:extLst>
              <a:ext uri="{FF2B5EF4-FFF2-40B4-BE49-F238E27FC236}">
                <a16:creationId xmlns:a16="http://schemas.microsoft.com/office/drawing/2014/main" id="{79816A08-14A2-39E8-1986-202E840CC1CB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806825"/>
            <a:ext cx="73866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88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Delay = Data size / bandwidth =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4F0531F2-407E-F432-D3CE-6A5435702D7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92300" y="4233863"/>
            <a:ext cx="2017713" cy="431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096"/>
              </a:lnSpc>
              <a:buSzTx/>
              <a:buFontTx/>
              <a:buNone/>
              <a:defRPr/>
            </a:pP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(L/B)</a:t>
            </a:r>
            <a:r>
              <a:rPr sz="2800" spc="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second</a:t>
            </a:r>
          </a:p>
        </p:txBody>
      </p:sp>
      <p:sp>
        <p:nvSpPr>
          <p:cNvPr id="25607" name="object 8">
            <a:extLst>
              <a:ext uri="{FF2B5EF4-FFF2-40B4-BE49-F238E27FC236}">
                <a16:creationId xmlns:a16="http://schemas.microsoft.com/office/drawing/2014/main" id="{108229D8-E8EA-E851-1497-489CE320CDBD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25</a:t>
            </a:r>
          </a:p>
        </p:txBody>
      </p:sp>
    </p:spTree>
  </p:cSld>
  <p:clrMapOvr>
    <a:masterClrMapping/>
  </p:clrMapOvr>
  <p:transition/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object 1">
            <a:extLst>
              <a:ext uri="{FF2B5EF4-FFF2-40B4-BE49-F238E27FC236}">
                <a16:creationId xmlns:a16="http://schemas.microsoft.com/office/drawing/2014/main" id="{1F88DA08-51F2-F132-2CC5-9144C466CB8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37571" name="object 3">
            <a:extLst>
              <a:ext uri="{FF2B5EF4-FFF2-40B4-BE49-F238E27FC236}">
                <a16:creationId xmlns:a16="http://schemas.microsoft.com/office/drawing/2014/main" id="{11D2702D-4DFA-3D43-1170-64ED68B715F6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547688"/>
            <a:ext cx="7386638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875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IPv6 representation, we have three addressing</a:t>
            </a:r>
          </a:p>
        </p:txBody>
      </p:sp>
      <p:sp>
        <p:nvSpPr>
          <p:cNvPr id="237572" name="object 4">
            <a:extLst>
              <a:ext uri="{FF2B5EF4-FFF2-40B4-BE49-F238E27FC236}">
                <a16:creationId xmlns:a16="http://schemas.microsoft.com/office/drawing/2014/main" id="{5C29FB13-D232-FB6A-C5A8-781421C97C6B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892300" y="1103313"/>
            <a:ext cx="1446213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875"/>
              </a:lnSpc>
            </a:pPr>
            <a:r>
              <a:rPr lang="ru-RU" altLang="en-US" sz="2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methods :</a:t>
            </a:r>
          </a:p>
        </p:txBody>
      </p:sp>
      <p:sp>
        <p:nvSpPr>
          <p:cNvPr id="237573" name="object 5">
            <a:extLst>
              <a:ext uri="{FF2B5EF4-FFF2-40B4-BE49-F238E27FC236}">
                <a16:creationId xmlns:a16="http://schemas.microsoft.com/office/drawing/2014/main" id="{806D11E9-B34C-0739-687C-644A7D156905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1733550"/>
            <a:ext cx="1682750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875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Unicast</a:t>
            </a:r>
          </a:p>
          <a:p>
            <a:pPr eaLnBrk="1" hangingPunct="1">
              <a:lnSpc>
                <a:spcPts val="2875"/>
              </a:lnSpc>
              <a:spcBef>
                <a:spcPts val="2075"/>
              </a:spcBef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Multicast</a:t>
            </a:r>
          </a:p>
          <a:p>
            <a:pPr eaLnBrk="1" hangingPunct="1">
              <a:lnSpc>
                <a:spcPts val="2875"/>
              </a:lnSpc>
              <a:spcBef>
                <a:spcPts val="2025"/>
              </a:spcBef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Anycast</a:t>
            </a:r>
          </a:p>
        </p:txBody>
      </p:sp>
      <p:sp>
        <p:nvSpPr>
          <p:cNvPr id="237574" name="object 6">
            <a:extLst>
              <a:ext uri="{FF2B5EF4-FFF2-40B4-BE49-F238E27FC236}">
                <a16:creationId xmlns:a16="http://schemas.microsoft.com/office/drawing/2014/main" id="{A6D2EE4C-AA92-154C-828F-5995E4923558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3627438"/>
            <a:ext cx="6602413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875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Unicast Address: </a:t>
            </a:r>
            <a:r>
              <a:rPr lang="ru-RU" altLang="en-US" sz="2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Unicast Address identifies a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CEDFF314-4471-D5E3-E3C6-B2D4FEACDB3C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92300" y="4181475"/>
            <a:ext cx="6621463" cy="4048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883"/>
              </a:lnSpc>
              <a:buSzTx/>
              <a:buFontTx/>
              <a:buNone/>
              <a:defRPr/>
            </a:pP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single network</a:t>
            </a:r>
            <a:r>
              <a:rPr sz="2600" spc="-3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interface.</a:t>
            </a:r>
            <a:r>
              <a:rPr sz="2600" spc="-15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</a:t>
            </a:r>
            <a:r>
              <a:rPr sz="2600" spc="-1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packet</a:t>
            </a:r>
            <a:r>
              <a:rPr sz="2600" spc="-3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sent to unicast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E8D2B30C-3707-8F39-A5ED-531051F8FBBC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92300" y="4756150"/>
            <a:ext cx="6742113" cy="4603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322"/>
              </a:lnSpc>
              <a:buSzTx/>
              <a:buFontTx/>
              <a:buNone/>
              <a:defRPr/>
            </a:pP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address</a:t>
            </a:r>
            <a:r>
              <a:rPr sz="26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is deliver</a:t>
            </a: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ed </a:t>
            </a:r>
            <a:r>
              <a:rPr sz="30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  <a:r>
              <a:rPr sz="30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sz="3000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interface</a:t>
            </a:r>
            <a:r>
              <a:rPr sz="3000" spc="4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identified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8D15775A-D37C-2876-F0C4-D3F0FB2007BF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892300" y="5395913"/>
            <a:ext cx="2439988" cy="4603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322"/>
              </a:lnSpc>
              <a:buSzTx/>
              <a:buFontTx/>
              <a:buNone/>
              <a:defRPr/>
            </a:pP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by that</a:t>
            </a:r>
            <a:r>
              <a:rPr sz="3000" spc="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address</a:t>
            </a:r>
          </a:p>
        </p:txBody>
      </p:sp>
      <p:sp>
        <p:nvSpPr>
          <p:cNvPr id="237578" name="object 11">
            <a:extLst>
              <a:ext uri="{FF2B5EF4-FFF2-40B4-BE49-F238E27FC236}">
                <a16:creationId xmlns:a16="http://schemas.microsoft.com/office/drawing/2014/main" id="{89324317-E05C-3B11-15AA-3519472FC186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232</a:t>
            </a:r>
          </a:p>
        </p:txBody>
      </p:sp>
    </p:spTree>
  </p:cSld>
  <p:clrMapOvr>
    <a:masterClrMapping/>
  </p:clrMapOvr>
  <p:transition/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object 1">
            <a:extLst>
              <a:ext uri="{FF2B5EF4-FFF2-40B4-BE49-F238E27FC236}">
                <a16:creationId xmlns:a16="http://schemas.microsoft.com/office/drawing/2014/main" id="{6D78C701-D2AF-9890-FEE8-3F1061D3B58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12CCCC5-5CF5-2311-52A1-85F6FC0DFF3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608138" y="566738"/>
            <a:ext cx="2608262" cy="3762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57"/>
              </a:lnSpc>
              <a:buSzTx/>
              <a:buFontTx/>
              <a:buNone/>
              <a:defRPr/>
            </a:pPr>
            <a:r>
              <a:rPr sz="2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Multicast</a:t>
            </a:r>
            <a:r>
              <a:rPr sz="2400" b="1" spc="-15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Address: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D929538-677E-1FE8-3E63-4102AA29E3D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608138" y="1192213"/>
            <a:ext cx="7389812" cy="3119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57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Multicast</a:t>
            </a:r>
            <a:r>
              <a:rPr sz="2400" spc="69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Address</a:t>
            </a:r>
            <a:r>
              <a:rPr sz="2400" spc="70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is</a:t>
            </a:r>
            <a:r>
              <a:rPr sz="2400" spc="69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used</a:t>
            </a:r>
            <a:r>
              <a:rPr sz="2400" spc="70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by</a:t>
            </a:r>
            <a:r>
              <a:rPr sz="2400" spc="70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multiple</a:t>
            </a:r>
            <a:r>
              <a:rPr sz="2400" spc="69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hosts,</a:t>
            </a:r>
            <a:r>
              <a:rPr sz="2400" spc="68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called</a:t>
            </a:r>
            <a:r>
              <a:rPr sz="2400" spc="70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as</a:t>
            </a:r>
          </a:p>
          <a:p>
            <a:pPr eaLnBrk="0" fontAlgn="auto" hangingPunct="0">
              <a:lnSpc>
                <a:spcPts val="2660"/>
              </a:lnSpc>
              <a:spcBef>
                <a:spcPts val="1610"/>
              </a:spcBef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Group,</a:t>
            </a:r>
            <a:r>
              <a:rPr sz="2400" spc="78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acquires</a:t>
            </a:r>
            <a:r>
              <a:rPr sz="2400" spc="79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</a:t>
            </a:r>
            <a:r>
              <a:rPr sz="2400" spc="79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multicast</a:t>
            </a:r>
            <a:r>
              <a:rPr sz="2400" spc="80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destination</a:t>
            </a:r>
            <a:r>
              <a:rPr sz="2400" spc="79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address.</a:t>
            </a:r>
            <a:r>
              <a:rPr sz="2400" spc="79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These</a:t>
            </a:r>
          </a:p>
          <a:p>
            <a:pPr eaLnBrk="0" fontAlgn="auto" hangingPunct="0">
              <a:lnSpc>
                <a:spcPts val="2657"/>
              </a:lnSpc>
              <a:spcBef>
                <a:spcPts val="1614"/>
              </a:spcBef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hosts</a:t>
            </a:r>
            <a:r>
              <a:rPr sz="2400" spc="14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need</a:t>
            </a:r>
            <a:r>
              <a:rPr sz="2400" spc="1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not</a:t>
            </a:r>
            <a:r>
              <a:rPr sz="2400" spc="15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be</a:t>
            </a:r>
            <a:r>
              <a:rPr sz="2400" spc="14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geographically</a:t>
            </a:r>
            <a:r>
              <a:rPr sz="2400" spc="13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 spc="-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together.</a:t>
            </a:r>
            <a:r>
              <a:rPr sz="2400" spc="16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If</a:t>
            </a:r>
            <a:r>
              <a:rPr sz="2400" spc="13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any</a:t>
            </a:r>
            <a:r>
              <a:rPr sz="2400" spc="1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packet</a:t>
            </a:r>
            <a:r>
              <a:rPr sz="2400" spc="1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is</a:t>
            </a:r>
          </a:p>
          <a:p>
            <a:pPr eaLnBrk="0" fontAlgn="auto" hangingPunct="0">
              <a:lnSpc>
                <a:spcPts val="2657"/>
              </a:lnSpc>
              <a:spcBef>
                <a:spcPts val="1612"/>
              </a:spcBef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sent</a:t>
            </a:r>
            <a:r>
              <a:rPr sz="2400" spc="33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  <a:r>
              <a:rPr sz="2400" spc="33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this</a:t>
            </a:r>
            <a:r>
              <a:rPr sz="2400" spc="33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multicast</a:t>
            </a:r>
            <a:r>
              <a:rPr sz="2400" spc="34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address,</a:t>
            </a:r>
            <a:r>
              <a:rPr sz="2400" spc="3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it</a:t>
            </a:r>
            <a:r>
              <a:rPr sz="2400" spc="34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will</a:t>
            </a:r>
            <a:r>
              <a:rPr sz="2400" spc="33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be</a:t>
            </a:r>
            <a:r>
              <a:rPr sz="2400" spc="33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distributed</a:t>
            </a:r>
            <a:r>
              <a:rPr sz="2400" spc="3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  <a:r>
              <a:rPr sz="2400" spc="33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all</a:t>
            </a:r>
          </a:p>
          <a:p>
            <a:pPr eaLnBrk="0" fontAlgn="auto" hangingPunct="0">
              <a:lnSpc>
                <a:spcPts val="2660"/>
              </a:lnSpc>
              <a:spcBef>
                <a:spcPts val="1610"/>
              </a:spcBef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interfaces</a:t>
            </a:r>
            <a:r>
              <a:rPr sz="2400" spc="177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corresponding</a:t>
            </a:r>
            <a:r>
              <a:rPr sz="2400" spc="177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  <a:r>
              <a:rPr sz="2400" spc="177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that</a:t>
            </a:r>
            <a:r>
              <a:rPr sz="2400" spc="178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multicast</a:t>
            </a:r>
            <a:r>
              <a:rPr sz="2400" spc="176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address.</a:t>
            </a:r>
          </a:p>
          <a:p>
            <a:pPr eaLnBrk="0" fontAlgn="auto" hangingPunct="0">
              <a:lnSpc>
                <a:spcPts val="2657"/>
              </a:lnSpc>
              <a:spcBef>
                <a:spcPts val="1663"/>
              </a:spcBef>
              <a:buSzTx/>
              <a:buFontTx/>
              <a:buNone/>
              <a:defRPr/>
            </a:pPr>
            <a:r>
              <a:rPr sz="2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Anycast</a:t>
            </a:r>
            <a:r>
              <a:rPr sz="2400" b="1" spc="-10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Address: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F9D0FB2-16F7-9D27-D152-0B7DD56523B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608138" y="4560888"/>
            <a:ext cx="7389812" cy="14732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57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Anycast</a:t>
            </a:r>
            <a:r>
              <a:rPr sz="2400" spc="16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Address</a:t>
            </a:r>
            <a:r>
              <a:rPr sz="2400" spc="15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is</a:t>
            </a:r>
            <a:r>
              <a:rPr sz="2400" spc="15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assigned</a:t>
            </a:r>
            <a:r>
              <a:rPr sz="2400" spc="16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  <a:r>
              <a:rPr sz="2400" spc="13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</a:t>
            </a:r>
            <a:r>
              <a:rPr sz="2400" spc="15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group</a:t>
            </a:r>
            <a:r>
              <a:rPr sz="2400" spc="15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of</a:t>
            </a:r>
            <a:r>
              <a:rPr sz="2400" spc="14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interfaces.</a:t>
            </a:r>
            <a:r>
              <a:rPr sz="2400" spc="15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Any</a:t>
            </a:r>
          </a:p>
          <a:p>
            <a:pPr eaLnBrk="0" fontAlgn="auto" hangingPunct="0">
              <a:lnSpc>
                <a:spcPts val="2660"/>
              </a:lnSpc>
              <a:spcBef>
                <a:spcPts val="1610"/>
              </a:spcBef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packet</a:t>
            </a:r>
            <a:r>
              <a:rPr sz="2400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sent to</a:t>
            </a:r>
            <a:r>
              <a:rPr sz="2400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anycast address will</a:t>
            </a:r>
            <a:r>
              <a:rPr sz="2400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be</a:t>
            </a:r>
            <a:r>
              <a:rPr sz="2400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delivered</a:t>
            </a:r>
            <a:r>
              <a:rPr sz="24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 only</a:t>
            </a:r>
            <a:r>
              <a:rPr sz="2400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one</a:t>
            </a:r>
          </a:p>
          <a:p>
            <a:pPr eaLnBrk="0" fontAlgn="auto" hangingPunct="0">
              <a:lnSpc>
                <a:spcPts val="2657"/>
              </a:lnSpc>
              <a:spcBef>
                <a:spcPts val="1614"/>
              </a:spcBef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member</a:t>
            </a:r>
            <a:r>
              <a:rPr sz="2400" spc="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interface</a:t>
            </a:r>
            <a:r>
              <a:rPr sz="2400" spc="-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(mostly nearest</a:t>
            </a:r>
            <a:r>
              <a:rPr sz="2400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host possible).</a:t>
            </a:r>
          </a:p>
        </p:txBody>
      </p:sp>
      <p:sp>
        <p:nvSpPr>
          <p:cNvPr id="238598" name="object 7">
            <a:extLst>
              <a:ext uri="{FF2B5EF4-FFF2-40B4-BE49-F238E27FC236}">
                <a16:creationId xmlns:a16="http://schemas.microsoft.com/office/drawing/2014/main" id="{0752CC78-78C3-5FBC-7BB0-74B81EB01800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233</a:t>
            </a:r>
          </a:p>
        </p:txBody>
      </p:sp>
    </p:spTree>
  </p:cSld>
  <p:clrMapOvr>
    <a:masterClrMapping/>
  </p:clrMapOvr>
  <p:transition/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object 1">
            <a:extLst>
              <a:ext uri="{FF2B5EF4-FFF2-40B4-BE49-F238E27FC236}">
                <a16:creationId xmlns:a16="http://schemas.microsoft.com/office/drawing/2014/main" id="{F577C028-B87E-469A-9069-85F19140889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4901" y="78527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2B889C5-ADD4-BBB3-CE76-6A5DE9D6FEE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7045325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 spc="-5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PACKET</a:t>
            </a:r>
            <a:r>
              <a:rPr sz="4300" b="1" spc="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 spc="-5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FORMAT</a:t>
            </a:r>
            <a:r>
              <a:rPr sz="4300" b="1" spc="6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OF IPV6</a:t>
            </a:r>
          </a:p>
        </p:txBody>
      </p:sp>
      <p:sp>
        <p:nvSpPr>
          <p:cNvPr id="239620" name="object 5">
            <a:extLst>
              <a:ext uri="{FF2B5EF4-FFF2-40B4-BE49-F238E27FC236}">
                <a16:creationId xmlns:a16="http://schemas.microsoft.com/office/drawing/2014/main" id="{463FB761-616D-39F4-3EB1-0926F911B62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234</a:t>
            </a:r>
          </a:p>
        </p:txBody>
      </p:sp>
    </p:spTree>
  </p:cSld>
  <p:clrMapOvr>
    <a:masterClrMapping/>
  </p:clrMapOvr>
  <p:transition/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object 1">
            <a:extLst>
              <a:ext uri="{FF2B5EF4-FFF2-40B4-BE49-F238E27FC236}">
                <a16:creationId xmlns:a16="http://schemas.microsoft.com/office/drawing/2014/main" id="{2E868B26-CD91-43DC-CB8A-E590C92B64F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" y="1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A63AC99-127D-387E-D6B8-34176EB482E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7045325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 spc="-5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PACKET</a:t>
            </a:r>
            <a:r>
              <a:rPr sz="4300" b="1" spc="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 spc="-5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FORMAT</a:t>
            </a:r>
            <a:r>
              <a:rPr sz="4300" b="1" spc="6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OF IPV6</a:t>
            </a:r>
          </a:p>
        </p:txBody>
      </p:sp>
      <p:sp>
        <p:nvSpPr>
          <p:cNvPr id="240644" name="object 5">
            <a:extLst>
              <a:ext uri="{FF2B5EF4-FFF2-40B4-BE49-F238E27FC236}">
                <a16:creationId xmlns:a16="http://schemas.microsoft.com/office/drawing/2014/main" id="{B3683561-F147-A237-A89A-F6A8412827B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235</a:t>
            </a: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object 1">
            <a:extLst>
              <a:ext uri="{FF2B5EF4-FFF2-40B4-BE49-F238E27FC236}">
                <a16:creationId xmlns:a16="http://schemas.microsoft.com/office/drawing/2014/main" id="{BF2BDE6C-C3B2-5626-D693-A1B5ED39A6E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627" name="object 3">
            <a:extLst>
              <a:ext uri="{FF2B5EF4-FFF2-40B4-BE49-F238E27FC236}">
                <a16:creationId xmlns:a16="http://schemas.microsoft.com/office/drawing/2014/main" id="{79CA6010-D00A-F2E5-4B62-3976221C2C66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46418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Propagation Delay</a:t>
            </a:r>
          </a:p>
        </p:txBody>
      </p:sp>
      <p:sp>
        <p:nvSpPr>
          <p:cNvPr id="26628" name="object 4">
            <a:extLst>
              <a:ext uri="{FF2B5EF4-FFF2-40B4-BE49-F238E27FC236}">
                <a16:creationId xmlns:a16="http://schemas.microsoft.com/office/drawing/2014/main" id="{0FF5B3F5-8CC7-3EB5-B6F4-721562BFA1AB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633538"/>
            <a:ext cx="7388225" cy="257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taken by the first bit to travel from sender to</a:t>
            </a:r>
          </a:p>
          <a:p>
            <a:pPr eaLnBrk="1" hangingPunct="1">
              <a:lnSpc>
                <a:spcPts val="2650"/>
              </a:lnSpc>
              <a:spcBef>
                <a:spcPts val="16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receiver end of the link. In other words, it is simply the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required for bits to reach the destination from the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 point. Factors on which Propagation delay depends</a:t>
            </a:r>
          </a:p>
          <a:p>
            <a:pPr eaLnBrk="1" hangingPunct="1">
              <a:lnSpc>
                <a:spcPts val="2650"/>
              </a:lnSpc>
              <a:spcBef>
                <a:spcPts val="16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Distance and propagation speed.</a:t>
            </a:r>
          </a:p>
        </p:txBody>
      </p:sp>
      <p:sp>
        <p:nvSpPr>
          <p:cNvPr id="26629" name="object 5">
            <a:extLst>
              <a:ext uri="{FF2B5EF4-FFF2-40B4-BE49-F238E27FC236}">
                <a16:creationId xmlns:a16="http://schemas.microsoft.com/office/drawing/2014/main" id="{BD5AF9EE-AD8A-8ADE-78D0-01DBC1C2B1BE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4452938"/>
            <a:ext cx="7037388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Propagation delay = distance/transmission speed = d/s</a:t>
            </a:r>
          </a:p>
        </p:txBody>
      </p:sp>
      <p:sp>
        <p:nvSpPr>
          <p:cNvPr id="26630" name="object 7">
            <a:extLst>
              <a:ext uri="{FF2B5EF4-FFF2-40B4-BE49-F238E27FC236}">
                <a16:creationId xmlns:a16="http://schemas.microsoft.com/office/drawing/2014/main" id="{7B31605B-FC53-FAB4-32F8-F93E8990E307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26</a:t>
            </a: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object 1">
            <a:extLst>
              <a:ext uri="{FF2B5EF4-FFF2-40B4-BE49-F238E27FC236}">
                <a16:creationId xmlns:a16="http://schemas.microsoft.com/office/drawing/2014/main" id="{4CC86802-4E46-9D28-18C4-8C9FB79ED96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7651" name="object 3">
            <a:extLst>
              <a:ext uri="{FF2B5EF4-FFF2-40B4-BE49-F238E27FC236}">
                <a16:creationId xmlns:a16="http://schemas.microsoft.com/office/drawing/2014/main" id="{7119304D-1A31-BDB0-251F-D7FE147308B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37623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Queuing Delay</a:t>
            </a:r>
          </a:p>
        </p:txBody>
      </p:sp>
      <p:sp>
        <p:nvSpPr>
          <p:cNvPr id="27652" name="object 4">
            <a:extLst>
              <a:ext uri="{FF2B5EF4-FFF2-40B4-BE49-F238E27FC236}">
                <a16:creationId xmlns:a16="http://schemas.microsoft.com/office/drawing/2014/main" id="{9AF5C21E-9F7D-EA4D-3EED-A5123A338267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17625" y="1477963"/>
            <a:ext cx="7678738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875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Queuing delay is the time a job waits in a queue until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026FEF2-B327-F4E3-A80F-29586E3F8F5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600200" y="1833563"/>
            <a:ext cx="2609850" cy="4048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886"/>
              </a:lnSpc>
              <a:buSzTx/>
              <a:buFontTx/>
              <a:buNone/>
              <a:defRPr/>
            </a:pP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it</a:t>
            </a:r>
            <a:r>
              <a:rPr sz="26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can be</a:t>
            </a:r>
            <a:r>
              <a:rPr sz="26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executed.</a:t>
            </a:r>
          </a:p>
        </p:txBody>
      </p:sp>
      <p:sp>
        <p:nvSpPr>
          <p:cNvPr id="27654" name="object 6">
            <a:extLst>
              <a:ext uri="{FF2B5EF4-FFF2-40B4-BE49-F238E27FC236}">
                <a16:creationId xmlns:a16="http://schemas.microsoft.com/office/drawing/2014/main" id="{38577D86-3A72-DE2F-4C0E-B784ACDE18D1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317625" y="2268538"/>
            <a:ext cx="7678738" cy="226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875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depends on congestion. It is the time difference</a:t>
            </a:r>
          </a:p>
          <a:p>
            <a:pPr eaLnBrk="1" hangingPunct="1">
              <a:lnSpc>
                <a:spcPts val="2800"/>
              </a:lnSpc>
            </a:pPr>
            <a:r>
              <a:rPr lang="ru-RU" altLang="en-US" sz="2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 when the packet arrived Destination and</a:t>
            </a:r>
          </a:p>
          <a:p>
            <a:pPr eaLnBrk="1" hangingPunct="1">
              <a:lnSpc>
                <a:spcPts val="2800"/>
              </a:lnSpc>
            </a:pPr>
            <a:r>
              <a:rPr lang="ru-RU" altLang="en-US" sz="2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the packet data was processed or executed.</a:t>
            </a:r>
          </a:p>
          <a:p>
            <a:pPr eaLnBrk="1" hangingPunct="1">
              <a:lnSpc>
                <a:spcPts val="2875"/>
              </a:lnSpc>
              <a:spcBef>
                <a:spcPts val="513"/>
              </a:spcBef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may be caused by mainly three reasons i.e.</a:t>
            </a:r>
          </a:p>
          <a:p>
            <a:pPr eaLnBrk="1" hangingPunct="1">
              <a:lnSpc>
                <a:spcPts val="2800"/>
              </a:lnSpc>
            </a:pPr>
            <a:r>
              <a:rPr lang="ru-RU" altLang="en-US" sz="2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originating switches, intermediate switches or call</a:t>
            </a:r>
          </a:p>
          <a:p>
            <a:pPr eaLnBrk="1" hangingPunct="1">
              <a:lnSpc>
                <a:spcPts val="2800"/>
              </a:lnSpc>
            </a:pPr>
            <a:r>
              <a:rPr lang="ru-RU" altLang="en-US" sz="2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receiver servicing switches.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3158B5FB-AC4F-8C7A-E1B7-19386E557E8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317625" y="4598988"/>
            <a:ext cx="5413375" cy="13493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883"/>
              </a:lnSpc>
              <a:buSzTx/>
              <a:buFontTx/>
              <a:buNone/>
              <a:defRPr/>
            </a:pPr>
            <a:r>
              <a:rPr sz="2600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Average</a:t>
            </a:r>
            <a:r>
              <a:rPr sz="26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Queuing</a:t>
            </a:r>
            <a:r>
              <a:rPr sz="26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delay</a:t>
            </a:r>
            <a:r>
              <a:rPr sz="26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= (N-1)L/(2*R)</a:t>
            </a:r>
          </a:p>
          <a:p>
            <a:pPr eaLnBrk="0" fontAlgn="auto" hangingPunct="0">
              <a:lnSpc>
                <a:spcPts val="2886"/>
              </a:lnSpc>
              <a:spcBef>
                <a:spcPts val="834"/>
              </a:spcBef>
              <a:buSzTx/>
              <a:buFontTx/>
              <a:buNone/>
              <a:defRPr/>
            </a:pP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where</a:t>
            </a:r>
            <a:r>
              <a:rPr sz="2600" spc="-3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 = no.</a:t>
            </a:r>
            <a:r>
              <a:rPr sz="2600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of</a:t>
            </a:r>
            <a:r>
              <a:rPr sz="26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packets</a:t>
            </a:r>
          </a:p>
          <a:p>
            <a:pPr marL="495300" eaLnBrk="0" fontAlgn="auto" hangingPunct="0">
              <a:lnSpc>
                <a:spcPts val="2883"/>
              </a:lnSpc>
              <a:spcBef>
                <a:spcPts val="838"/>
              </a:spcBef>
              <a:buSzTx/>
              <a:buFontTx/>
              <a:buNone/>
              <a:defRPr/>
            </a:pP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L=size of</a:t>
            </a:r>
            <a:r>
              <a:rPr sz="26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packet</a:t>
            </a:r>
          </a:p>
        </p:txBody>
      </p:sp>
      <p:sp>
        <p:nvSpPr>
          <p:cNvPr id="27656" name="object 8">
            <a:extLst>
              <a:ext uri="{FF2B5EF4-FFF2-40B4-BE49-F238E27FC236}">
                <a16:creationId xmlns:a16="http://schemas.microsoft.com/office/drawing/2014/main" id="{AB79DADD-6601-9EF7-B37D-2E32499E1A56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812925" y="6016625"/>
            <a:ext cx="1957388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875"/>
              </a:lnSpc>
            </a:pPr>
            <a:r>
              <a:rPr lang="ru-RU" altLang="en-US" sz="2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R=bandwidth</a:t>
            </a:r>
          </a:p>
        </p:txBody>
      </p:sp>
      <p:sp>
        <p:nvSpPr>
          <p:cNvPr id="27657" name="object 10">
            <a:extLst>
              <a:ext uri="{FF2B5EF4-FFF2-40B4-BE49-F238E27FC236}">
                <a16:creationId xmlns:a16="http://schemas.microsoft.com/office/drawing/2014/main" id="{12E36197-664B-AFD3-4B5E-16A19B511295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27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object 1">
            <a:extLst>
              <a:ext uri="{FF2B5EF4-FFF2-40B4-BE49-F238E27FC236}">
                <a16:creationId xmlns:a16="http://schemas.microsoft.com/office/drawing/2014/main" id="{5E850A04-02B1-E593-B432-839CB8A6C4B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8675" name="object 3">
            <a:extLst>
              <a:ext uri="{FF2B5EF4-FFF2-40B4-BE49-F238E27FC236}">
                <a16:creationId xmlns:a16="http://schemas.microsoft.com/office/drawing/2014/main" id="{DD6823AB-C95C-7A5A-3FA1-E5374EF7A75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43989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Processing Delay</a:t>
            </a:r>
          </a:p>
        </p:txBody>
      </p:sp>
      <p:sp>
        <p:nvSpPr>
          <p:cNvPr id="28676" name="object 4">
            <a:extLst>
              <a:ext uri="{FF2B5EF4-FFF2-40B4-BE49-F238E27FC236}">
                <a16:creationId xmlns:a16="http://schemas.microsoft.com/office/drawing/2014/main" id="{8EA12854-38C0-0AAA-D088-0C4D069EAAA1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633538"/>
            <a:ext cx="7386638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 delay is the time it takes routers to process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9E5A2BA-8841-A6EF-CB6A-B0B82114FDE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2182813"/>
            <a:ext cx="2344738" cy="3762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57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 packet</a:t>
            </a:r>
            <a:r>
              <a:rPr sz="2400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header.</a:t>
            </a:r>
          </a:p>
        </p:txBody>
      </p:sp>
      <p:sp>
        <p:nvSpPr>
          <p:cNvPr id="28678" name="object 6">
            <a:extLst>
              <a:ext uri="{FF2B5EF4-FFF2-40B4-BE49-F238E27FC236}">
                <a16:creationId xmlns:a16="http://schemas.microsoft.com/office/drawing/2014/main" id="{E0CBCB53-1EDC-0149-7DA1-127306FD0615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808288"/>
            <a:ext cx="7388225" cy="202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 of packets helps in detecting bit-level errors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occur during transmission of a packet to the</a:t>
            </a:r>
          </a:p>
          <a:p>
            <a:pPr eaLnBrk="1" hangingPunct="1">
              <a:lnSpc>
                <a:spcPts val="2650"/>
              </a:lnSpc>
              <a:spcBef>
                <a:spcPts val="16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destination. Processing delays in high-speed routers are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typically on the order of microseconds or less.</a:t>
            </a:r>
          </a:p>
        </p:txBody>
      </p:sp>
      <p:sp>
        <p:nvSpPr>
          <p:cNvPr id="28679" name="object 7">
            <a:extLst>
              <a:ext uri="{FF2B5EF4-FFF2-40B4-BE49-F238E27FC236}">
                <a16:creationId xmlns:a16="http://schemas.microsoft.com/office/drawing/2014/main" id="{C034FF57-BC35-1FB0-4087-F8A541FE2321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5078413"/>
            <a:ext cx="7386638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simple words, it is just the time taken to process</a:t>
            </a:r>
          </a:p>
        </p:txBody>
      </p:sp>
      <p:sp>
        <p:nvSpPr>
          <p:cNvPr id="28680" name="object 8">
            <a:extLst>
              <a:ext uri="{FF2B5EF4-FFF2-40B4-BE49-F238E27FC236}">
                <a16:creationId xmlns:a16="http://schemas.microsoft.com/office/drawing/2014/main" id="{FE06F973-5DC4-4772-2232-3CEBBA5FB9ED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892300" y="5627688"/>
            <a:ext cx="1144588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packets.</a:t>
            </a:r>
          </a:p>
        </p:txBody>
      </p:sp>
      <p:sp>
        <p:nvSpPr>
          <p:cNvPr id="28681" name="object 10">
            <a:extLst>
              <a:ext uri="{FF2B5EF4-FFF2-40B4-BE49-F238E27FC236}">
                <a16:creationId xmlns:a16="http://schemas.microsoft.com/office/drawing/2014/main" id="{30CBD07A-C72D-0AC4-6CAB-C99C417F424E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28</a:t>
            </a: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object 1">
            <a:extLst>
              <a:ext uri="{FF2B5EF4-FFF2-40B4-BE49-F238E27FC236}">
                <a16:creationId xmlns:a16="http://schemas.microsoft.com/office/drawing/2014/main" id="{9CC2C1F8-3D01-2E47-46A0-52FC05F3E04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9699" name="object 3">
            <a:extLst>
              <a:ext uri="{FF2B5EF4-FFF2-40B4-BE49-F238E27FC236}">
                <a16:creationId xmlns:a16="http://schemas.microsoft.com/office/drawing/2014/main" id="{35790689-352D-CE85-7453-A984D9E6D43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43989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Processing Delay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0285C15B-E572-2FEB-3F53-400B1997560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609725" y="1447800"/>
            <a:ext cx="6729413" cy="10366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1"/>
              </a:lnSpc>
              <a:buSzTx/>
              <a:buFontTx/>
              <a:buNone/>
              <a:defRPr/>
            </a:pPr>
            <a:r>
              <a:rPr sz="22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Total</a:t>
            </a:r>
            <a:r>
              <a:rPr sz="2200" spc="4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time</a:t>
            </a:r>
            <a:r>
              <a:rPr sz="2200" spc="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or End-to-End</a:t>
            </a:r>
            <a:r>
              <a:rPr sz="2200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time</a:t>
            </a:r>
          </a:p>
          <a:p>
            <a:pPr eaLnBrk="0" fontAlgn="auto" hangingPunct="0">
              <a:lnSpc>
                <a:spcPts val="2431"/>
              </a:lnSpc>
              <a:spcBef>
                <a:spcPts val="280"/>
              </a:spcBef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=</a:t>
            </a:r>
            <a:r>
              <a:rPr sz="2200" spc="-3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Transmission</a:t>
            </a:r>
            <a:r>
              <a:rPr sz="2200" spc="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delay + Propagation delay+</a:t>
            </a:r>
            <a:r>
              <a:rPr sz="22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Queuing delay</a:t>
            </a:r>
          </a:p>
          <a:p>
            <a:pPr marL="2374645" eaLnBrk="0" fontAlgn="auto" hangingPunct="0">
              <a:lnSpc>
                <a:spcPts val="2431"/>
              </a:lnSpc>
              <a:spcBef>
                <a:spcPts val="333"/>
              </a:spcBef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+ Processing</a:t>
            </a:r>
            <a:r>
              <a:rPr sz="2200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delay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F2A1C40-CBC5-6AE3-40B7-D5D2C092128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609725" y="2825750"/>
            <a:ext cx="3316288" cy="3476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1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For M hops</a:t>
            </a:r>
            <a:r>
              <a:rPr sz="22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and N packets –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2BEF3707-190B-0CC0-79EA-4E9A18D3D7E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609725" y="3514725"/>
            <a:ext cx="1398588" cy="3476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4"/>
              </a:lnSpc>
              <a:buSzTx/>
              <a:buFontTx/>
              <a:buNone/>
              <a:defRPr/>
            </a:pPr>
            <a:r>
              <a:rPr sz="22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Total</a:t>
            </a:r>
            <a:r>
              <a:rPr sz="2200" spc="4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delay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C11B0B3E-D994-70AA-A9DB-A3D8771881BA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609725" y="3859213"/>
            <a:ext cx="6311900" cy="17256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1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= M*(Transmission</a:t>
            </a:r>
            <a:r>
              <a:rPr sz="2200" spc="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delay</a:t>
            </a:r>
            <a:r>
              <a:rPr sz="22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+ propagation delay)+</a:t>
            </a:r>
          </a:p>
          <a:p>
            <a:pPr marL="1117345" eaLnBrk="0" fontAlgn="auto" hangingPunct="0">
              <a:lnSpc>
                <a:spcPts val="2431"/>
              </a:lnSpc>
              <a:spcBef>
                <a:spcPts val="280"/>
              </a:spcBef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(M-1)*(Processing</a:t>
            </a:r>
            <a:r>
              <a:rPr sz="2200" spc="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delay + Queuing delay) +</a:t>
            </a:r>
          </a:p>
          <a:p>
            <a:pPr marL="1117345" eaLnBrk="0" fontAlgn="auto" hangingPunct="0">
              <a:lnSpc>
                <a:spcPts val="2431"/>
              </a:lnSpc>
              <a:spcBef>
                <a:spcPts val="330"/>
              </a:spcBef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(N-1)*(Transmission</a:t>
            </a:r>
            <a:r>
              <a:rPr sz="2200" spc="5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delay)</a:t>
            </a:r>
          </a:p>
          <a:p>
            <a:pPr eaLnBrk="0" fontAlgn="auto" hangingPunct="0">
              <a:lnSpc>
                <a:spcPts val="2431"/>
              </a:lnSpc>
              <a:spcBef>
                <a:spcPts val="280"/>
              </a:spcBef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For N connecting link in the circuit –</a:t>
            </a:r>
          </a:p>
          <a:p>
            <a:pPr eaLnBrk="0" fontAlgn="auto" hangingPunct="0">
              <a:lnSpc>
                <a:spcPts val="2431"/>
              </a:lnSpc>
              <a:spcBef>
                <a:spcPts val="283"/>
              </a:spcBef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Transmission</a:t>
            </a:r>
            <a:r>
              <a:rPr sz="2200" spc="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delay = N*L/R</a:t>
            </a:r>
          </a:p>
        </p:txBody>
      </p:sp>
      <p:sp>
        <p:nvSpPr>
          <p:cNvPr id="29704" name="object 8">
            <a:extLst>
              <a:ext uri="{FF2B5EF4-FFF2-40B4-BE49-F238E27FC236}">
                <a16:creationId xmlns:a16="http://schemas.microsoft.com/office/drawing/2014/main" id="{46B7EBCB-068C-06AC-2623-EAF8B8B556A4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5581650"/>
            <a:ext cx="3328988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Propagation delay = N*(d/s)</a:t>
            </a:r>
          </a:p>
        </p:txBody>
      </p:sp>
      <p:sp>
        <p:nvSpPr>
          <p:cNvPr id="29705" name="object 10">
            <a:extLst>
              <a:ext uri="{FF2B5EF4-FFF2-40B4-BE49-F238E27FC236}">
                <a16:creationId xmlns:a16="http://schemas.microsoft.com/office/drawing/2014/main" id="{97ED270B-5261-C3AE-CA16-5F81432554EA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29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object 1">
            <a:extLst>
              <a:ext uri="{FF2B5EF4-FFF2-40B4-BE49-F238E27FC236}">
                <a16:creationId xmlns:a16="http://schemas.microsoft.com/office/drawing/2014/main" id="{2CB81CC8-BF77-E10A-FE9C-23EE18BBC95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723" name="object 3">
            <a:extLst>
              <a:ext uri="{FF2B5EF4-FFF2-40B4-BE49-F238E27FC236}">
                <a16:creationId xmlns:a16="http://schemas.microsoft.com/office/drawing/2014/main" id="{E9C893C8-7130-4583-2362-480C6570F4B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177800"/>
            <a:ext cx="1997075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>
                <a:solidFill>
                  <a:srgbClr val="572314"/>
                </a:solidFill>
                <a:latin typeface="Arial" panose="020B0604020202020204" pitchFamily="34" charset="0"/>
              </a:rPr>
              <a:t>Problem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3147E7F-9F33-2823-45F1-D606A645F7D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241425" y="750888"/>
            <a:ext cx="7564438" cy="53832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990"/>
              </a:lnSpc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How much</a:t>
            </a:r>
            <a:r>
              <a:rPr sz="2700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time will it take</a:t>
            </a:r>
            <a:r>
              <a:rPr sz="2700" spc="-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 send</a:t>
            </a:r>
            <a:r>
              <a:rPr sz="2700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 packet</a:t>
            </a:r>
            <a:r>
              <a:rPr sz="27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of size L</a:t>
            </a:r>
          </a:p>
          <a:p>
            <a:pPr eaLnBrk="0" fontAlgn="auto" hangingPunct="0">
              <a:lnSpc>
                <a:spcPts val="2592"/>
              </a:lnSpc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bits</a:t>
            </a:r>
            <a:r>
              <a:rPr sz="2700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from</a:t>
            </a:r>
            <a:r>
              <a:rPr sz="2700" spc="-1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</a:t>
            </a:r>
            <a:r>
              <a:rPr sz="2700" spc="-14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  <a:r>
              <a:rPr sz="27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 in given</a:t>
            </a:r>
            <a:r>
              <a:rPr sz="27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setup</a:t>
            </a:r>
            <a:r>
              <a:rPr sz="2700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if Bandwidth</a:t>
            </a:r>
            <a:r>
              <a:rPr sz="27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is R bps,</a:t>
            </a:r>
          </a:p>
          <a:p>
            <a:pPr eaLnBrk="0" fontAlgn="auto" hangingPunct="0">
              <a:lnSpc>
                <a:spcPts val="2591"/>
              </a:lnSpc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propagation</a:t>
            </a:r>
            <a:r>
              <a:rPr sz="2700" spc="-4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speed</a:t>
            </a:r>
            <a:r>
              <a:rPr sz="27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is t meter/sec and distance</a:t>
            </a:r>
            <a:r>
              <a:rPr sz="2700" spc="-3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b/w</a:t>
            </a:r>
            <a:r>
              <a:rPr sz="27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any</a:t>
            </a:r>
          </a:p>
          <a:p>
            <a:pPr eaLnBrk="0" fontAlgn="auto" hangingPunct="0">
              <a:lnSpc>
                <a:spcPts val="2592"/>
              </a:lnSpc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two points</a:t>
            </a:r>
            <a:r>
              <a:rPr sz="2700" spc="-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is d meters</a:t>
            </a:r>
            <a:r>
              <a:rPr sz="27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(ignore</a:t>
            </a:r>
            <a:r>
              <a:rPr sz="27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processing</a:t>
            </a:r>
            <a:r>
              <a:rPr sz="2700" spc="-4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and queuing</a:t>
            </a:r>
          </a:p>
          <a:p>
            <a:pPr eaLnBrk="0" fontAlgn="auto" hangingPunct="0">
              <a:lnSpc>
                <a:spcPts val="2595"/>
              </a:lnSpc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delay)</a:t>
            </a:r>
            <a:r>
              <a:rPr sz="27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?</a:t>
            </a:r>
          </a:p>
          <a:p>
            <a:pPr eaLnBrk="0" fontAlgn="auto" hangingPunct="0">
              <a:lnSpc>
                <a:spcPts val="2990"/>
              </a:lnSpc>
              <a:spcBef>
                <a:spcPts val="201"/>
              </a:spcBef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A---R1---R2---B</a:t>
            </a:r>
          </a:p>
          <a:p>
            <a:pPr eaLnBrk="0" fontAlgn="auto" hangingPunct="0">
              <a:lnSpc>
                <a:spcPts val="2990"/>
              </a:lnSpc>
              <a:spcBef>
                <a:spcPts val="151"/>
              </a:spcBef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Ans:</a:t>
            </a:r>
          </a:p>
          <a:p>
            <a:pPr eaLnBrk="0" fontAlgn="auto" hangingPunct="0">
              <a:lnSpc>
                <a:spcPts val="2992"/>
              </a:lnSpc>
              <a:spcBef>
                <a:spcPts val="199"/>
              </a:spcBef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N = no. of</a:t>
            </a:r>
            <a:r>
              <a:rPr sz="27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links</a:t>
            </a:r>
            <a:r>
              <a:rPr sz="2700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= no. of hops</a:t>
            </a:r>
            <a:r>
              <a:rPr sz="2700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= no. of routers</a:t>
            </a:r>
            <a:r>
              <a:rPr sz="27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+1 = 3</a:t>
            </a:r>
          </a:p>
          <a:p>
            <a:pPr eaLnBrk="0" fontAlgn="auto" hangingPunct="0">
              <a:lnSpc>
                <a:spcPts val="2990"/>
              </a:lnSpc>
              <a:spcBef>
                <a:spcPts val="203"/>
              </a:spcBef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File</a:t>
            </a:r>
            <a:r>
              <a:rPr sz="27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size</a:t>
            </a:r>
            <a:r>
              <a:rPr sz="27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= L</a:t>
            </a:r>
            <a:r>
              <a:rPr sz="2700" spc="-10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bits</a:t>
            </a:r>
          </a:p>
          <a:p>
            <a:pPr eaLnBrk="0" fontAlgn="auto" hangingPunct="0">
              <a:lnSpc>
                <a:spcPts val="2990"/>
              </a:lnSpc>
              <a:spcBef>
                <a:spcPts val="201"/>
              </a:spcBef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Bandwidth</a:t>
            </a:r>
            <a:r>
              <a:rPr sz="27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= R bps</a:t>
            </a:r>
          </a:p>
          <a:p>
            <a:pPr eaLnBrk="0" fontAlgn="auto" hangingPunct="0">
              <a:lnSpc>
                <a:spcPts val="2990"/>
              </a:lnSpc>
              <a:spcBef>
                <a:spcPts val="201"/>
              </a:spcBef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Propagation</a:t>
            </a:r>
            <a:r>
              <a:rPr sz="27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speed</a:t>
            </a:r>
            <a:r>
              <a:rPr sz="27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= t meter/sec</a:t>
            </a:r>
          </a:p>
          <a:p>
            <a:pPr eaLnBrk="0" fontAlgn="auto" hangingPunct="0">
              <a:lnSpc>
                <a:spcPts val="2992"/>
              </a:lnSpc>
              <a:spcBef>
                <a:spcPts val="199"/>
              </a:spcBef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Distance</a:t>
            </a:r>
            <a:r>
              <a:rPr sz="27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= d meters</a:t>
            </a:r>
          </a:p>
          <a:p>
            <a:pPr eaLnBrk="0" fontAlgn="auto" hangingPunct="0">
              <a:lnSpc>
                <a:spcPts val="2990"/>
              </a:lnSpc>
              <a:spcBef>
                <a:spcPts val="204"/>
              </a:spcBef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Transmission</a:t>
            </a:r>
            <a:r>
              <a:rPr sz="27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delay =</a:t>
            </a:r>
            <a:r>
              <a:rPr sz="27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(N*L)/R = (3*L)/R</a:t>
            </a:r>
            <a:r>
              <a:rPr sz="27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sec</a:t>
            </a:r>
          </a:p>
          <a:p>
            <a:pPr eaLnBrk="0" fontAlgn="auto" hangingPunct="0">
              <a:lnSpc>
                <a:spcPts val="2990"/>
              </a:lnSpc>
              <a:spcBef>
                <a:spcPts val="201"/>
              </a:spcBef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Propagation</a:t>
            </a:r>
            <a:r>
              <a:rPr sz="27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delay =</a:t>
            </a:r>
            <a:r>
              <a:rPr sz="27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N*(d/t)</a:t>
            </a:r>
            <a:r>
              <a:rPr sz="27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= (3*d)/t</a:t>
            </a:r>
            <a:r>
              <a:rPr sz="27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sec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5CDB3C2-AF90-B60C-05DE-7D60E3BC358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241425" y="6122988"/>
            <a:ext cx="4265613" cy="4175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990"/>
              </a:lnSpc>
              <a:buSzTx/>
              <a:buFontTx/>
              <a:buNone/>
              <a:defRPr/>
            </a:pPr>
            <a:r>
              <a:rPr sz="27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Total</a:t>
            </a:r>
            <a:r>
              <a:rPr sz="2700" spc="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time</a:t>
            </a:r>
            <a:r>
              <a:rPr sz="27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= 3*(L/R</a:t>
            </a:r>
            <a:r>
              <a:rPr sz="27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+ d/t)</a:t>
            </a:r>
            <a:r>
              <a:rPr sz="2700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sec</a:t>
            </a:r>
          </a:p>
        </p:txBody>
      </p:sp>
      <p:sp>
        <p:nvSpPr>
          <p:cNvPr id="30726" name="object 7">
            <a:extLst>
              <a:ext uri="{FF2B5EF4-FFF2-40B4-BE49-F238E27FC236}">
                <a16:creationId xmlns:a16="http://schemas.microsoft.com/office/drawing/2014/main" id="{DE55CA31-EC6F-4731-1252-013ECB3E5B3C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30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object 1">
            <a:extLst>
              <a:ext uri="{FF2B5EF4-FFF2-40B4-BE49-F238E27FC236}">
                <a16:creationId xmlns:a16="http://schemas.microsoft.com/office/drawing/2014/main" id="{44C836D9-3DCA-6FFB-FFB8-C1EE9D1B4E3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1747" name="object 3">
            <a:extLst>
              <a:ext uri="{FF2B5EF4-FFF2-40B4-BE49-F238E27FC236}">
                <a16:creationId xmlns:a16="http://schemas.microsoft.com/office/drawing/2014/main" id="{1882A85D-B117-36DD-273E-F67457FFE783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3427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IPV4 address</a:t>
            </a:r>
          </a:p>
        </p:txBody>
      </p:sp>
      <p:sp>
        <p:nvSpPr>
          <p:cNvPr id="31748" name="object 4">
            <a:extLst>
              <a:ext uri="{FF2B5EF4-FFF2-40B4-BE49-F238E27FC236}">
                <a16:creationId xmlns:a16="http://schemas.microsoft.com/office/drawing/2014/main" id="{74083863-B095-2103-5073-27EE985DE2C2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633538"/>
            <a:ext cx="7388225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IP address (</a:t>
            </a:r>
            <a:r>
              <a:rPr lang="ru-RU" altLang="en-US" sz="24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internet protocol address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is a numerical</a:t>
            </a:r>
          </a:p>
          <a:p>
            <a:pPr eaLnBrk="1" hangingPunct="1">
              <a:lnSpc>
                <a:spcPts val="2650"/>
              </a:lnSpc>
              <a:spcBef>
                <a:spcPts val="16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 that uniquely identifies a specific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 on the network.</a:t>
            </a:r>
          </a:p>
        </p:txBody>
      </p:sp>
      <p:sp>
        <p:nvSpPr>
          <p:cNvPr id="31749" name="object 5">
            <a:extLst>
              <a:ext uri="{FF2B5EF4-FFF2-40B4-BE49-F238E27FC236}">
                <a16:creationId xmlns:a16="http://schemas.microsoft.com/office/drawing/2014/main" id="{BD259923-F701-411F-BEA4-9E9C19A34DE4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355975"/>
            <a:ext cx="7388225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Addresses in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IPv4 are 32-bits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long. This allows for a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119F619C-D9F0-F311-A4C7-B283AE5210C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92300" y="3905250"/>
            <a:ext cx="6407150" cy="376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57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maximum</a:t>
            </a:r>
            <a:r>
              <a:rPr sz="2400" spc="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of 4,294,967,296 (2</a:t>
            </a:r>
            <a:r>
              <a:rPr sz="2400" baseline="30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32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) unique</a:t>
            </a:r>
            <a:r>
              <a:rPr sz="24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addresses.</a:t>
            </a:r>
          </a:p>
        </p:txBody>
      </p:sp>
      <p:sp>
        <p:nvSpPr>
          <p:cNvPr id="31751" name="object 7">
            <a:extLst>
              <a:ext uri="{FF2B5EF4-FFF2-40B4-BE49-F238E27FC236}">
                <a16:creationId xmlns:a16="http://schemas.microsoft.com/office/drawing/2014/main" id="{53FD89B4-7AB2-049A-795A-A658BD5E7300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4529138"/>
            <a:ext cx="7385050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Addresses in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IPv6 are 128-bits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which allows for 3.4 x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97320025-404B-CA3F-2363-8FF3BA78E1FA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92300" y="5078413"/>
            <a:ext cx="3624263" cy="3762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60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10</a:t>
            </a:r>
            <a:r>
              <a:rPr sz="2400" baseline="2999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38</a:t>
            </a:r>
            <a:r>
              <a:rPr sz="2400" spc="-10" baseline="2999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(2</a:t>
            </a:r>
            <a:r>
              <a:rPr sz="2400" baseline="2999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128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) unique</a:t>
            </a:r>
            <a:r>
              <a:rPr sz="24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addresses.</a:t>
            </a:r>
          </a:p>
        </p:txBody>
      </p:sp>
      <p:sp>
        <p:nvSpPr>
          <p:cNvPr id="31753" name="object 10">
            <a:extLst>
              <a:ext uri="{FF2B5EF4-FFF2-40B4-BE49-F238E27FC236}">
                <a16:creationId xmlns:a16="http://schemas.microsoft.com/office/drawing/2014/main" id="{3D20FE0D-2D39-6C80-FA97-A5310E4EA747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31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object 3">
            <a:extLst>
              <a:ext uri="{FF2B5EF4-FFF2-40B4-BE49-F238E27FC236}">
                <a16:creationId xmlns:a16="http://schemas.microsoft.com/office/drawing/2014/main" id="{9F0D74FF-6065-138C-C8CB-480EFC35167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41425" y="215900"/>
            <a:ext cx="7434263" cy="99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>
                <a:solidFill>
                  <a:srgbClr val="572314"/>
                </a:solidFill>
                <a:latin typeface="Arial" panose="020B0604020202020204" pitchFamily="34" charset="0"/>
              </a:rPr>
              <a:t>Network Layer</a:t>
            </a:r>
          </a:p>
          <a:p>
            <a:pPr eaLnBrk="1" hangingPunct="1">
              <a:lnSpc>
                <a:spcPts val="2425"/>
              </a:lnSpc>
              <a:spcBef>
                <a:spcPts val="713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123" name="object 5">
            <a:extLst>
              <a:ext uri="{FF2B5EF4-FFF2-40B4-BE49-F238E27FC236}">
                <a16:creationId xmlns:a16="http://schemas.microsoft.com/office/drawing/2014/main" id="{6E695306-8A93-A96F-71F0-26DA874FC992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390650" y="1208088"/>
            <a:ext cx="74723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network layer translates the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logical addresses into physical</a:t>
            </a:r>
          </a:p>
        </p:txBody>
      </p:sp>
      <p:sp>
        <p:nvSpPr>
          <p:cNvPr id="5124" name="object 6">
            <a:extLst>
              <a:ext uri="{FF2B5EF4-FFF2-40B4-BE49-F238E27FC236}">
                <a16:creationId xmlns:a16="http://schemas.microsoft.com/office/drawing/2014/main" id="{3F922094-F09F-434A-6D3D-4DF4F0E9CDAA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27175" y="1628775"/>
            <a:ext cx="12985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addresses</a:t>
            </a:r>
          </a:p>
        </p:txBody>
      </p:sp>
      <p:sp>
        <p:nvSpPr>
          <p:cNvPr id="5125" name="object 7">
            <a:extLst>
              <a:ext uri="{FF2B5EF4-FFF2-40B4-BE49-F238E27FC236}">
                <a16:creationId xmlns:a16="http://schemas.microsoft.com/office/drawing/2014/main" id="{00D1BE0C-3F6C-0FCC-2AEA-DE00B1C68EF9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238250" y="2252663"/>
            <a:ext cx="7756525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determines the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 from the source to the destination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also manages the traffic problems such as switching, routing and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controls the congestion of data packets.</a:t>
            </a:r>
          </a:p>
        </p:txBody>
      </p:sp>
      <p:sp>
        <p:nvSpPr>
          <p:cNvPr id="5126" name="object 8">
            <a:extLst>
              <a:ext uri="{FF2B5EF4-FFF2-40B4-BE49-F238E27FC236}">
                <a16:creationId xmlns:a16="http://schemas.microsoft.com/office/drawing/2014/main" id="{B884EFE9-92FB-9D4D-33B6-3B23FF642345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390650" y="3860800"/>
            <a:ext cx="775335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main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role of the network layer is to move the packets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BF45BD23-6CDE-1926-A2B1-1BDEE7FEA3E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524000" y="4365625"/>
            <a:ext cx="4824413" cy="3476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1"/>
              </a:lnSpc>
              <a:buSzTx/>
              <a:buFontTx/>
              <a:buNone/>
              <a:defRPr/>
            </a:pPr>
            <a:r>
              <a:rPr sz="2200" b="1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from</a:t>
            </a:r>
            <a:r>
              <a:rPr sz="2200" b="1" spc="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sending</a:t>
            </a:r>
            <a:r>
              <a:rPr sz="2200" b="1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host to the receiving</a:t>
            </a:r>
            <a:r>
              <a:rPr sz="2200" b="1" spc="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host.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object 1">
            <a:extLst>
              <a:ext uri="{FF2B5EF4-FFF2-40B4-BE49-F238E27FC236}">
                <a16:creationId xmlns:a16="http://schemas.microsoft.com/office/drawing/2014/main" id="{D143CF9B-227C-1EB9-7509-71E1B3513B5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220CA59-EAAC-88B1-3ACC-0ECAE7FE8EE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427038"/>
            <a:ext cx="3459163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802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IPV4</a:t>
            </a:r>
            <a:r>
              <a:rPr sz="4300" spc="-24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</a:t>
            </a:r>
          </a:p>
        </p:txBody>
      </p:sp>
      <p:sp>
        <p:nvSpPr>
          <p:cNvPr id="32772" name="object 4">
            <a:extLst>
              <a:ext uri="{FF2B5EF4-FFF2-40B4-BE49-F238E27FC236}">
                <a16:creationId xmlns:a16="http://schemas.microsoft.com/office/drawing/2014/main" id="{8543C779-FF2A-D2A6-495E-D852CBFE9BF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250950"/>
            <a:ext cx="7386638" cy="488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 addresses are binary numbers but are typically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expressed in decimal form (IPv4) or hexadecimal form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(IPv6) to make reading and using them easier for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humans.</a:t>
            </a:r>
          </a:p>
          <a:p>
            <a:pPr eaLnBrk="1" hangingPunct="1">
              <a:lnSpc>
                <a:spcPts val="2650"/>
              </a:lnSpc>
              <a:spcBef>
                <a:spcPts val="525"/>
              </a:spcBef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 stands for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Internet Protocol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describes a set of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 and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 for creating and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transmitting data packets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or datagrams, across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networks.</a:t>
            </a:r>
          </a:p>
          <a:p>
            <a:pPr eaLnBrk="1" hangingPunct="1">
              <a:lnSpc>
                <a:spcPts val="2650"/>
              </a:lnSpc>
              <a:spcBef>
                <a:spcPts val="525"/>
              </a:spcBef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Internet Protocol (IP) is part of the Internet layer of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Internet protocol suite. In the OSI model, IP would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considered part of the network layer.</a:t>
            </a:r>
          </a:p>
          <a:p>
            <a:pPr eaLnBrk="1" hangingPunct="1">
              <a:lnSpc>
                <a:spcPts val="2650"/>
              </a:lnSpc>
              <a:spcBef>
                <a:spcPts val="525"/>
              </a:spcBef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 is traditionally used in conjunction with a higher-level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protocol, most notably TCP. The IP standard is governed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RFC 791.</a:t>
            </a:r>
          </a:p>
        </p:txBody>
      </p:sp>
      <p:sp>
        <p:nvSpPr>
          <p:cNvPr id="32773" name="object 6">
            <a:extLst>
              <a:ext uri="{FF2B5EF4-FFF2-40B4-BE49-F238E27FC236}">
                <a16:creationId xmlns:a16="http://schemas.microsoft.com/office/drawing/2014/main" id="{F3AF83C0-FF35-08E5-3DC7-EE083E6463E2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32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object 1">
            <a:extLst>
              <a:ext uri="{FF2B5EF4-FFF2-40B4-BE49-F238E27FC236}">
                <a16:creationId xmlns:a16="http://schemas.microsoft.com/office/drawing/2014/main" id="{3937635C-D0AA-B82A-109D-E2F316D27A7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795" name="object 4">
            <a:extLst>
              <a:ext uri="{FF2B5EF4-FFF2-40B4-BE49-F238E27FC236}">
                <a16:creationId xmlns:a16="http://schemas.microsoft.com/office/drawing/2014/main" id="{DBFAA1EE-EDD8-9C7A-394C-018526C873F9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33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object 1">
            <a:extLst>
              <a:ext uri="{FF2B5EF4-FFF2-40B4-BE49-F238E27FC236}">
                <a16:creationId xmlns:a16="http://schemas.microsoft.com/office/drawing/2014/main" id="{4CA833A4-3D0F-8394-B28F-0843695D03F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39617F1-6D77-5919-2977-79EE8FB6133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368300"/>
            <a:ext cx="3155950" cy="5921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IPV4</a:t>
            </a:r>
            <a:r>
              <a:rPr sz="3900" spc="-20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</a:t>
            </a:r>
          </a:p>
        </p:txBody>
      </p:sp>
      <p:sp>
        <p:nvSpPr>
          <p:cNvPr id="34820" name="object 4">
            <a:extLst>
              <a:ext uri="{FF2B5EF4-FFF2-40B4-BE49-F238E27FC236}">
                <a16:creationId xmlns:a16="http://schemas.microsoft.com/office/drawing/2014/main" id="{4C57A6E5-D868-A573-709C-61F5B90A327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174750"/>
            <a:ext cx="7388225" cy="414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IPv4 addresses are actually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32-bit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numbers,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consisting of the two sub addresses (identifiers)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mentioned above which, respectively,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 the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and the host to the network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with an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imaginary boundary separating the two.</a:t>
            </a:r>
          </a:p>
          <a:p>
            <a:pPr eaLnBrk="1" hangingPunct="1">
              <a:lnSpc>
                <a:spcPts val="2650"/>
              </a:lnSpc>
              <a:spcBef>
                <a:spcPts val="525"/>
              </a:spcBef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IP address is, as such, generally shown as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octets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numbers from 0-255 represented in decimal form instead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binary form.</a:t>
            </a:r>
          </a:p>
          <a:p>
            <a:pPr eaLnBrk="1" hangingPunct="1">
              <a:lnSpc>
                <a:spcPts val="2650"/>
              </a:lnSpc>
              <a:spcBef>
                <a:spcPts val="525"/>
              </a:spcBef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IPv4 address is typically expressed in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dotted-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decimal notation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with every eight bits (octet)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represented by a number from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to 255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each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separated by a dot.</a:t>
            </a:r>
          </a:p>
        </p:txBody>
      </p:sp>
      <p:sp>
        <p:nvSpPr>
          <p:cNvPr id="34821" name="object 5">
            <a:extLst>
              <a:ext uri="{FF2B5EF4-FFF2-40B4-BE49-F238E27FC236}">
                <a16:creationId xmlns:a16="http://schemas.microsoft.com/office/drawing/2014/main" id="{2B0921B0-D123-D952-F800-A448847C17E1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5354638"/>
            <a:ext cx="6149975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example IPv4 address would look like this:</a:t>
            </a:r>
          </a:p>
        </p:txBody>
      </p:sp>
      <p:sp>
        <p:nvSpPr>
          <p:cNvPr id="34822" name="object 6">
            <a:extLst>
              <a:ext uri="{FF2B5EF4-FFF2-40B4-BE49-F238E27FC236}">
                <a16:creationId xmlns:a16="http://schemas.microsoft.com/office/drawing/2014/main" id="{AEB3D92F-05D4-5298-3BAF-0322E957E800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133725" y="5759450"/>
            <a:ext cx="1905000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192.168.17.12</a:t>
            </a:r>
          </a:p>
        </p:txBody>
      </p:sp>
      <p:sp>
        <p:nvSpPr>
          <p:cNvPr id="34823" name="object 8">
            <a:extLst>
              <a:ext uri="{FF2B5EF4-FFF2-40B4-BE49-F238E27FC236}">
                <a16:creationId xmlns:a16="http://schemas.microsoft.com/office/drawing/2014/main" id="{813F9B4B-AA84-EB87-9ABC-95B5E2F92CDA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34</a:t>
            </a: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01A3C773-D76C-9228-E57B-EACCDB1A7E11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708150" y="561975"/>
            <a:ext cx="6029325" cy="6429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57"/>
              </a:lnSpc>
              <a:buSzTx/>
              <a:buFontTx/>
              <a:buNone/>
              <a:defRPr/>
            </a:pP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Times New Roman"/>
                <a:cs typeface="Times New Roman"/>
                <a:sym typeface="Wingdings"/>
              </a:rPr>
              <a:t>PV4 </a:t>
            </a:r>
            <a:r>
              <a:rPr sz="4300" b="1" spc="-5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Times New Roman"/>
                <a:cs typeface="Times New Roman"/>
                <a:sym typeface="Wingdings"/>
              </a:rPr>
              <a:t>PACKET</a:t>
            </a:r>
            <a:r>
              <a:rPr sz="4300" b="1" spc="-4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4300" b="1" spc="-5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Times New Roman"/>
                <a:cs typeface="Times New Roman"/>
                <a:sym typeface="Wingdings"/>
              </a:rPr>
              <a:t>FORMAT</a:t>
            </a:r>
          </a:p>
        </p:txBody>
      </p:sp>
      <p:sp>
        <p:nvSpPr>
          <p:cNvPr id="2" name="object 1">
            <a:extLst>
              <a:ext uri="{FF2B5EF4-FFF2-40B4-BE49-F238E27FC236}">
                <a16:creationId xmlns:a16="http://schemas.microsoft.com/office/drawing/2014/main" id="{54136913-0760-0F21-D896-28E98C625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object 1">
            <a:extLst>
              <a:ext uri="{FF2B5EF4-FFF2-40B4-BE49-F238E27FC236}">
                <a16:creationId xmlns:a16="http://schemas.microsoft.com/office/drawing/2014/main" id="{3E7B17FE-3292-EF62-6091-DF9E0F22974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867" name="object 3">
            <a:extLst>
              <a:ext uri="{FF2B5EF4-FFF2-40B4-BE49-F238E27FC236}">
                <a16:creationId xmlns:a16="http://schemas.microsoft.com/office/drawing/2014/main" id="{CEF473FE-67D4-A070-D4A8-FDF54D0CB74D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227013"/>
            <a:ext cx="7470775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80963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Fragmentation and</a:t>
            </a:r>
          </a:p>
          <a:p>
            <a:pPr eaLnBrk="1" hangingPunct="1">
              <a:lnSpc>
                <a:spcPts val="4788"/>
              </a:lnSpc>
              <a:spcBef>
                <a:spcPts val="350"/>
              </a:spcBef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Reassembly</a:t>
            </a:r>
          </a:p>
          <a:p>
            <a:pPr eaLnBrk="1" hangingPunct="1">
              <a:lnSpc>
                <a:spcPts val="3575"/>
              </a:lnSpc>
              <a:spcBef>
                <a:spcPts val="213"/>
              </a:spcBef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Fragmentation and reassembly is a</a:t>
            </a:r>
          </a:p>
          <a:p>
            <a:pPr eaLnBrk="1" hangingPunct="1">
              <a:lnSpc>
                <a:spcPts val="3575"/>
              </a:lnSpc>
              <a:spcBef>
                <a:spcPts val="213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method for transmission of messages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larger than networks Maximum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Transmission Unit (MTU).</a:t>
            </a:r>
          </a:p>
        </p:txBody>
      </p:sp>
      <p:sp>
        <p:nvSpPr>
          <p:cNvPr id="36868" name="object 4">
            <a:extLst>
              <a:ext uri="{FF2B5EF4-FFF2-40B4-BE49-F238E27FC236}">
                <a16:creationId xmlns:a16="http://schemas.microsoft.com/office/drawing/2014/main" id="{D3F8331F-8250-7278-6B10-B5D6D3251DF0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4111625"/>
            <a:ext cx="7388225" cy="146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Messages are fragmented into small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pieces by the sender and</a:t>
            </a:r>
          </a:p>
          <a:p>
            <a:pPr eaLnBrk="1" hangingPunct="1">
              <a:lnSpc>
                <a:spcPts val="3575"/>
              </a:lnSpc>
              <a:spcBef>
                <a:spcPts val="263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reassembled by the receiver.</a:t>
            </a:r>
          </a:p>
        </p:txBody>
      </p:sp>
      <p:sp>
        <p:nvSpPr>
          <p:cNvPr id="36869" name="object 6">
            <a:extLst>
              <a:ext uri="{FF2B5EF4-FFF2-40B4-BE49-F238E27FC236}">
                <a16:creationId xmlns:a16="http://schemas.microsoft.com/office/drawing/2014/main" id="{329D853A-FC3D-06D8-9542-718DE56CE866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36</a:t>
            </a: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object 1">
            <a:extLst>
              <a:ext uri="{FF2B5EF4-FFF2-40B4-BE49-F238E27FC236}">
                <a16:creationId xmlns:a16="http://schemas.microsoft.com/office/drawing/2014/main" id="{64FA97F6-3BB3-4067-80CF-FE0D3E57F90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EC0523F-28A9-DA44-A84F-B7CC3C5FC11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27013"/>
            <a:ext cx="4733925" cy="13033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Fragmentation</a:t>
            </a:r>
            <a:r>
              <a:rPr sz="4300" spc="3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and</a:t>
            </a:r>
          </a:p>
          <a:p>
            <a:pPr eaLnBrk="0" fontAlgn="auto" hangingPunct="0">
              <a:lnSpc>
                <a:spcPts val="4799"/>
              </a:lnSpc>
              <a:spcBef>
                <a:spcPts val="360"/>
              </a:spcBef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Reassembly</a:t>
            </a:r>
          </a:p>
        </p:txBody>
      </p:sp>
      <p:sp>
        <p:nvSpPr>
          <p:cNvPr id="37892" name="object 5">
            <a:extLst>
              <a:ext uri="{FF2B5EF4-FFF2-40B4-BE49-F238E27FC236}">
                <a16:creationId xmlns:a16="http://schemas.microsoft.com/office/drawing/2014/main" id="{4A6D97EB-CE49-B3A1-487A-9EEBBDA7A73C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37</a:t>
            </a: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object 1">
            <a:extLst>
              <a:ext uri="{FF2B5EF4-FFF2-40B4-BE49-F238E27FC236}">
                <a16:creationId xmlns:a16="http://schemas.microsoft.com/office/drawing/2014/main" id="{CCEBD988-5615-BAE9-5912-8A0F4453C04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87E9915-6F9D-27AE-1281-A72B788F4DE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27013"/>
            <a:ext cx="4733925" cy="13033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Fragmentation</a:t>
            </a:r>
            <a:r>
              <a:rPr sz="4300" spc="3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and</a:t>
            </a:r>
          </a:p>
          <a:p>
            <a:pPr eaLnBrk="0" fontAlgn="auto" hangingPunct="0">
              <a:lnSpc>
                <a:spcPts val="4799"/>
              </a:lnSpc>
              <a:spcBef>
                <a:spcPts val="360"/>
              </a:spcBef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Reassembly</a:t>
            </a:r>
          </a:p>
        </p:txBody>
      </p:sp>
      <p:sp>
        <p:nvSpPr>
          <p:cNvPr id="38916" name="object 5">
            <a:extLst>
              <a:ext uri="{FF2B5EF4-FFF2-40B4-BE49-F238E27FC236}">
                <a16:creationId xmlns:a16="http://schemas.microsoft.com/office/drawing/2014/main" id="{9DEFCB33-9485-0165-0324-F5834297DD9B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38</a:t>
            </a: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object 1">
            <a:extLst>
              <a:ext uri="{FF2B5EF4-FFF2-40B4-BE49-F238E27FC236}">
                <a16:creationId xmlns:a16="http://schemas.microsoft.com/office/drawing/2014/main" id="{3C6E537C-25E2-BCCC-E391-9AB7F05760B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734A512-4308-F1A7-0B76-F07F8765150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3852863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Global</a:t>
            </a:r>
            <a:r>
              <a:rPr sz="4300" spc="-22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</a:t>
            </a:r>
          </a:p>
        </p:txBody>
      </p:sp>
      <p:sp>
        <p:nvSpPr>
          <p:cNvPr id="39940" name="object 4">
            <a:extLst>
              <a:ext uri="{FF2B5EF4-FFF2-40B4-BE49-F238E27FC236}">
                <a16:creationId xmlns:a16="http://schemas.microsoft.com/office/drawing/2014/main" id="{9A579661-3773-AFDA-5B13-1B30F149F87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7359650" cy="244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The term IP address is used to mean</a:t>
            </a:r>
          </a:p>
          <a:p>
            <a:pPr eaLnBrk="1" hangingPunct="1">
              <a:lnSpc>
                <a:spcPts val="3575"/>
              </a:lnSpc>
              <a:spcBef>
                <a:spcPts val="213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 logical address in the network layer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and is used in the Source address and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Destination address field of the IP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packets.</a:t>
            </a:r>
          </a:p>
        </p:txBody>
      </p:sp>
      <p:sp>
        <p:nvSpPr>
          <p:cNvPr id="39941" name="object 6">
            <a:extLst>
              <a:ext uri="{FF2B5EF4-FFF2-40B4-BE49-F238E27FC236}">
                <a16:creationId xmlns:a16="http://schemas.microsoft.com/office/drawing/2014/main" id="{25EB34A8-1A6A-9956-EB24-B78A09C23FF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39</a:t>
            </a:r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object 1">
            <a:extLst>
              <a:ext uri="{FF2B5EF4-FFF2-40B4-BE49-F238E27FC236}">
                <a16:creationId xmlns:a16="http://schemas.microsoft.com/office/drawing/2014/main" id="{E3CF1C64-0A0A-6C57-4B5B-3F21036F18D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7E642F8-611E-5230-D9E5-8D2649E5856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83777"/>
            <a:ext cx="3643027" cy="5642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Logical</a:t>
            </a:r>
            <a:r>
              <a:rPr sz="3900" spc="-20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</a:t>
            </a:r>
          </a:p>
        </p:txBody>
      </p:sp>
      <p:sp>
        <p:nvSpPr>
          <p:cNvPr id="40964" name="object 4">
            <a:extLst>
              <a:ext uri="{FF2B5EF4-FFF2-40B4-BE49-F238E27FC236}">
                <a16:creationId xmlns:a16="http://schemas.microsoft.com/office/drawing/2014/main" id="{C2E43C83-B5D4-2610-3D8E-62A82F8DC76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25202" y="1211263"/>
            <a:ext cx="7098073" cy="148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900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  <a:cs typeface="Arial"/>
                <a:sym typeface="Wingdings 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600" err="1">
                <a:solidFill>
                  <a:srgbClr val="000000"/>
                </a:solidFill>
                <a:latin typeface="Arial"/>
                <a:cs typeface="Arial"/>
              </a:rPr>
              <a:t>Logical</a:t>
            </a:r>
            <a:r>
              <a:rPr lang="ru-RU" altLang="en-US" sz="26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600" err="1">
                <a:solidFill>
                  <a:srgbClr val="000000"/>
                </a:solidFill>
                <a:latin typeface="Arial"/>
                <a:cs typeface="Arial"/>
              </a:rPr>
              <a:t>address</a:t>
            </a:r>
            <a:r>
              <a:rPr lang="ru-RU" altLang="en-US" sz="26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600" err="1">
                <a:solidFill>
                  <a:srgbClr val="000000"/>
                </a:solidFill>
                <a:latin typeface="Arial"/>
                <a:cs typeface="Arial"/>
              </a:rPr>
              <a:t>are</a:t>
            </a:r>
            <a:r>
              <a:rPr lang="ru-RU" altLang="en-US" sz="26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600" err="1">
                <a:solidFill>
                  <a:srgbClr val="000000"/>
                </a:solidFill>
                <a:latin typeface="Arial"/>
                <a:cs typeface="Arial"/>
              </a:rPr>
              <a:t>necessary</a:t>
            </a:r>
            <a:r>
              <a:rPr lang="ru-RU" altLang="en-US" sz="26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600" err="1">
                <a:solidFill>
                  <a:srgbClr val="000000"/>
                </a:solidFill>
                <a:latin typeface="Arial"/>
                <a:cs typeface="Arial"/>
              </a:rPr>
              <a:t>for</a:t>
            </a:r>
            <a:r>
              <a:rPr lang="ru-RU" altLang="en-US" sz="26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600" err="1">
                <a:solidFill>
                  <a:srgbClr val="000000"/>
                </a:solidFill>
                <a:latin typeface="Arial"/>
                <a:cs typeface="Arial"/>
              </a:rPr>
              <a:t>universal</a:t>
            </a:r>
            <a:r>
              <a:rPr lang="ru-RU" altLang="en-US" sz="26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600" err="1">
                <a:solidFill>
                  <a:srgbClr val="000000"/>
                </a:solidFill>
                <a:latin typeface="Arial"/>
                <a:cs typeface="Arial"/>
              </a:rPr>
              <a:t>communications</a:t>
            </a:r>
            <a:r>
              <a:rPr lang="ru-RU" altLang="en-US" sz="26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600" err="1">
                <a:solidFill>
                  <a:srgbClr val="000000"/>
                </a:solidFill>
                <a:latin typeface="Arial"/>
                <a:cs typeface="Arial"/>
              </a:rPr>
              <a:t>to</a:t>
            </a:r>
            <a:r>
              <a:rPr lang="ru-RU" altLang="en-US" sz="26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600" err="1">
                <a:solidFill>
                  <a:srgbClr val="000000"/>
                </a:solidFill>
                <a:latin typeface="Arial"/>
                <a:cs typeface="Arial"/>
              </a:rPr>
              <a:t>identify</a:t>
            </a:r>
            <a:r>
              <a:rPr lang="ru-RU" altLang="en-US" sz="26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600" err="1">
                <a:solidFill>
                  <a:srgbClr val="000000"/>
                </a:solidFill>
                <a:latin typeface="Arial"/>
                <a:cs typeface="Arial"/>
              </a:rPr>
              <a:t>each</a:t>
            </a:r>
            <a:r>
              <a:rPr lang="ru-RU" altLang="en-US" sz="26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600" err="1">
                <a:solidFill>
                  <a:srgbClr val="000000"/>
                </a:solidFill>
                <a:latin typeface="Arial"/>
                <a:cs typeface="Arial"/>
              </a:rPr>
              <a:t>host</a:t>
            </a:r>
            <a:r>
              <a:rPr lang="ru-RU" altLang="en-US" sz="26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600" err="1">
                <a:solidFill>
                  <a:srgbClr val="000000"/>
                </a:solidFill>
                <a:latin typeface="Arial"/>
                <a:cs typeface="Arial"/>
              </a:rPr>
              <a:t>in</a:t>
            </a:r>
            <a:r>
              <a:rPr lang="ru-RU" altLang="en-US" sz="26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600" err="1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lang="ru-RU" altLang="en-US" sz="26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600" err="1">
                <a:solidFill>
                  <a:srgbClr val="000000"/>
                </a:solidFill>
                <a:latin typeface="Arial"/>
                <a:cs typeface="Arial"/>
              </a:rPr>
              <a:t>internet</a:t>
            </a:r>
            <a:r>
              <a:rPr lang="ru-RU" altLang="en-US" sz="26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600" err="1">
                <a:solidFill>
                  <a:srgbClr val="000000"/>
                </a:solidFill>
                <a:latin typeface="Arial"/>
                <a:cs typeface="Arial"/>
              </a:rPr>
              <a:t>for</a:t>
            </a:r>
            <a:r>
              <a:rPr lang="ru-RU" altLang="en-US" sz="26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600" err="1">
                <a:solidFill>
                  <a:srgbClr val="000000"/>
                </a:solidFill>
                <a:latin typeface="Arial"/>
                <a:cs typeface="Arial"/>
              </a:rPr>
              <a:t>delivery</a:t>
            </a:r>
            <a:r>
              <a:rPr lang="ru-RU" altLang="en-US" sz="26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600" err="1">
                <a:solidFill>
                  <a:srgbClr val="000000"/>
                </a:solidFill>
                <a:latin typeface="Arial"/>
                <a:cs typeface="Arial"/>
              </a:rPr>
              <a:t>of</a:t>
            </a:r>
            <a:r>
              <a:rPr lang="ru-RU" altLang="en-US" sz="2600">
                <a:solidFill>
                  <a:srgbClr val="000000"/>
                </a:solidFill>
                <a:latin typeface="Arial"/>
                <a:cs typeface="Arial"/>
              </a:rPr>
              <a:t> a </a:t>
            </a:r>
            <a:r>
              <a:rPr lang="ru-RU" altLang="en-US" sz="2600" err="1">
                <a:solidFill>
                  <a:srgbClr val="000000"/>
                </a:solidFill>
                <a:latin typeface="Arial"/>
                <a:cs typeface="Arial"/>
              </a:rPr>
              <a:t>packet</a:t>
            </a:r>
            <a:r>
              <a:rPr lang="ru-RU" altLang="en-US" sz="26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600" err="1">
                <a:solidFill>
                  <a:srgbClr val="000000"/>
                </a:solidFill>
                <a:latin typeface="Arial"/>
                <a:cs typeface="Arial"/>
              </a:rPr>
              <a:t>from</a:t>
            </a:r>
            <a:r>
              <a:rPr lang="ru-RU" altLang="en-US" sz="26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600" err="1">
                <a:solidFill>
                  <a:srgbClr val="000000"/>
                </a:solidFill>
                <a:latin typeface="Arial"/>
                <a:cs typeface="Arial"/>
              </a:rPr>
              <a:t>host</a:t>
            </a:r>
            <a:r>
              <a:rPr lang="ru-RU" altLang="en-US" sz="26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600" err="1">
                <a:solidFill>
                  <a:srgbClr val="000000"/>
                </a:solidFill>
                <a:latin typeface="Arial"/>
                <a:cs typeface="Arial"/>
              </a:rPr>
              <a:t>to</a:t>
            </a:r>
            <a:r>
              <a:rPr lang="ru-RU" altLang="en-US" sz="26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600" err="1">
                <a:solidFill>
                  <a:srgbClr val="000000"/>
                </a:solidFill>
                <a:latin typeface="Arial"/>
                <a:cs typeface="Arial"/>
              </a:rPr>
              <a:t>host</a:t>
            </a:r>
            <a:r>
              <a:rPr lang="ru-RU" altLang="en-US" sz="2600">
                <a:solidFill>
                  <a:srgbClr val="000000"/>
                </a:solidFill>
                <a:latin typeface="Arial"/>
                <a:cs typeface="Arial"/>
              </a:rPr>
              <a:t>.</a:t>
            </a:r>
          </a:p>
        </p:txBody>
      </p:sp>
      <p:sp>
        <p:nvSpPr>
          <p:cNvPr id="40965" name="object 5">
            <a:extLst>
              <a:ext uri="{FF2B5EF4-FFF2-40B4-BE49-F238E27FC236}">
                <a16:creationId xmlns:a16="http://schemas.microsoft.com/office/drawing/2014/main" id="{168B36FD-4453-A0A6-2C0A-6051C2E17BA1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2873375"/>
            <a:ext cx="5526088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900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All IPv4 addresses are 32 bits long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C31043FB-8A43-E8FD-308F-25B13A83441D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92300" y="3268663"/>
            <a:ext cx="3462338" cy="407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911"/>
              </a:lnSpc>
              <a:buSzTx/>
              <a:buFontTx/>
              <a:buNone/>
              <a:defRPr/>
            </a:pP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( equivalently</a:t>
            </a:r>
            <a:r>
              <a:rPr sz="26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4 bytes).</a:t>
            </a:r>
          </a:p>
        </p:txBody>
      </p:sp>
      <p:sp>
        <p:nvSpPr>
          <p:cNvPr id="40967" name="object 7">
            <a:extLst>
              <a:ext uri="{FF2B5EF4-FFF2-40B4-BE49-F238E27FC236}">
                <a16:creationId xmlns:a16="http://schemas.microsoft.com/office/drawing/2014/main" id="{D94E5635-2382-A2B9-DF75-C7287CF12433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3741738"/>
            <a:ext cx="6751638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900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Within an IP address it encodes its network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F7FB4B2D-87F9-B95B-26B6-8038FB33BC7D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92300" y="4138613"/>
            <a:ext cx="3922713" cy="407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909"/>
              </a:lnSpc>
              <a:buSzTx/>
              <a:buFontTx/>
              <a:buNone/>
              <a:defRPr/>
            </a:pP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number</a:t>
            </a:r>
            <a:r>
              <a:rPr sz="26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and host </a:t>
            </a:r>
            <a:r>
              <a:rPr sz="26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number.</a:t>
            </a:r>
          </a:p>
        </p:txBody>
      </p:sp>
      <p:sp>
        <p:nvSpPr>
          <p:cNvPr id="40969" name="object 9">
            <a:extLst>
              <a:ext uri="{FF2B5EF4-FFF2-40B4-BE49-F238E27FC236}">
                <a16:creationId xmlns:a16="http://schemas.microsoft.com/office/drawing/2014/main" id="{11A6C20B-169D-0B85-C60A-975B1E09218F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364447" y="4610100"/>
            <a:ext cx="7349341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900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The physical (network) addresses will change</a:t>
            </a:r>
          </a:p>
          <a:p>
            <a:pPr eaLnBrk="1" hangingPunct="1">
              <a:lnSpc>
                <a:spcPts val="2900"/>
              </a:lnSpc>
              <a:spcBef>
                <a:spcPts val="200"/>
              </a:spcBef>
            </a:pP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from hop to hop, but the logical addresses</a:t>
            </a:r>
          </a:p>
          <a:p>
            <a:pPr eaLnBrk="1" hangingPunct="1">
              <a:lnSpc>
                <a:spcPts val="2900"/>
              </a:lnSpc>
              <a:spcBef>
                <a:spcPts val="250"/>
              </a:spcBef>
            </a:pP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remains the same.</a:t>
            </a:r>
          </a:p>
        </p:txBody>
      </p:sp>
      <p:sp>
        <p:nvSpPr>
          <p:cNvPr id="40970" name="object 11">
            <a:extLst>
              <a:ext uri="{FF2B5EF4-FFF2-40B4-BE49-F238E27FC236}">
                <a16:creationId xmlns:a16="http://schemas.microsoft.com/office/drawing/2014/main" id="{AFEBEADD-6808-D364-DE9C-01A79B87D1F8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40</a:t>
            </a:r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object 1">
            <a:extLst>
              <a:ext uri="{FF2B5EF4-FFF2-40B4-BE49-F238E27FC236}">
                <a16:creationId xmlns:a16="http://schemas.microsoft.com/office/drawing/2014/main" id="{363A8475-2715-B367-34C8-C81563BB7B7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97C98DD-26FB-9502-4F85-BAC6A8C6BCE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5643563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Network</a:t>
            </a:r>
            <a:r>
              <a:rPr sz="4300" spc="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id and Host id</a:t>
            </a:r>
          </a:p>
        </p:txBody>
      </p:sp>
      <p:sp>
        <p:nvSpPr>
          <p:cNvPr id="41988" name="object 4">
            <a:extLst>
              <a:ext uri="{FF2B5EF4-FFF2-40B4-BE49-F238E27FC236}">
                <a16:creationId xmlns:a16="http://schemas.microsoft.com/office/drawing/2014/main" id="{E43947EA-558E-2231-7E58-12294F01F27D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622425"/>
            <a:ext cx="738505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ID is the portion of an </a:t>
            </a:r>
            <a:r>
              <a:rPr lang="ru-RU" altLang="en-US" sz="2200" u="sng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IP address</a:t>
            </a:r>
            <a:r>
              <a:rPr lang="ru-RU" altLang="en-US" sz="2200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identifies the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F88C5F78-AD43-79A9-41FC-52AF2DB01A0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2127250"/>
            <a:ext cx="4711700" cy="3476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1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TCP/IP</a:t>
            </a:r>
            <a:r>
              <a:rPr sz="2200" spc="-6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network</a:t>
            </a:r>
            <a:r>
              <a:rPr sz="22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on</a:t>
            </a:r>
            <a:r>
              <a:rPr sz="22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which</a:t>
            </a:r>
            <a:r>
              <a:rPr sz="2200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 host resides.</a:t>
            </a:r>
          </a:p>
        </p:txBody>
      </p:sp>
      <p:sp>
        <p:nvSpPr>
          <p:cNvPr id="41990" name="object 6">
            <a:extLst>
              <a:ext uri="{FF2B5EF4-FFF2-40B4-BE49-F238E27FC236}">
                <a16:creationId xmlns:a16="http://schemas.microsoft.com/office/drawing/2014/main" id="{3851A9E9-790C-A218-2B14-526DE10655A9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705100"/>
            <a:ext cx="7386638" cy="185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network ID portion of an IP address uniquely identifies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host’s network on an internetwork, while the host ID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portion of the IP address identifies the host within its</a:t>
            </a:r>
          </a:p>
          <a:p>
            <a:pPr eaLnBrk="1" hangingPunct="1">
              <a:lnSpc>
                <a:spcPts val="2425"/>
              </a:lnSpc>
              <a:spcBef>
                <a:spcPts val="152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network.</a:t>
            </a:r>
          </a:p>
        </p:txBody>
      </p:sp>
      <p:sp>
        <p:nvSpPr>
          <p:cNvPr id="41991" name="object 7">
            <a:extLst>
              <a:ext uri="{FF2B5EF4-FFF2-40B4-BE49-F238E27FC236}">
                <a16:creationId xmlns:a16="http://schemas.microsoft.com/office/drawing/2014/main" id="{F92E9567-C69B-4E45-62F3-EAE3F8625E7B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4794250"/>
            <a:ext cx="7388225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Together, the host ID and network ID, which make up the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entire IP address of a host, uniquely identify the host on a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TCP/IP internetwork.</a:t>
            </a:r>
          </a:p>
        </p:txBody>
      </p:sp>
      <p:sp>
        <p:nvSpPr>
          <p:cNvPr id="41992" name="object 9">
            <a:extLst>
              <a:ext uri="{FF2B5EF4-FFF2-40B4-BE49-F238E27FC236}">
                <a16:creationId xmlns:a16="http://schemas.microsoft.com/office/drawing/2014/main" id="{96CFA13D-36D7-A667-F6B9-3E871869C82B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41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object 1">
            <a:extLst>
              <a:ext uri="{FF2B5EF4-FFF2-40B4-BE49-F238E27FC236}">
                <a16:creationId xmlns:a16="http://schemas.microsoft.com/office/drawing/2014/main" id="{63FDB9E1-9F24-333D-9AD9-BD8B1F1D10F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EFA2355-DAAA-DC51-11FE-5B539683B53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15900"/>
            <a:ext cx="6188075" cy="5921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Functions of</a:t>
            </a:r>
            <a:r>
              <a:rPr sz="3900" spc="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Network</a:t>
            </a:r>
            <a:r>
              <a:rPr sz="3900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Layer</a:t>
            </a:r>
          </a:p>
        </p:txBody>
      </p:sp>
      <p:sp>
        <p:nvSpPr>
          <p:cNvPr id="6148" name="object 4">
            <a:extLst>
              <a:ext uri="{FF2B5EF4-FFF2-40B4-BE49-F238E27FC236}">
                <a16:creationId xmlns:a16="http://schemas.microsoft.com/office/drawing/2014/main" id="{2FBF2159-879D-1F1F-359D-21FE4B21B7E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012825"/>
            <a:ext cx="7386638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Routing: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a packet reaches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router's input link, the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router will move the packets to the router's output link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149" name="object 5">
            <a:extLst>
              <a:ext uri="{FF2B5EF4-FFF2-40B4-BE49-F238E27FC236}">
                <a16:creationId xmlns:a16="http://schemas.microsoft.com/office/drawing/2014/main" id="{5370BAD1-BA10-2E5A-B397-DC6EB66A0BB8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2133600"/>
            <a:ext cx="7388225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Logical Addressing: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data link layer implements the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physical addressing and network layer implements the logical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addressing. Logical addressing is also used to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distinguish</a:t>
            </a:r>
          </a:p>
          <a:p>
            <a:pPr eaLnBrk="1" hangingPunct="1">
              <a:lnSpc>
                <a:spcPts val="2425"/>
              </a:lnSpc>
              <a:spcBef>
                <a:spcPts val="1525"/>
              </a:spcBef>
            </a:pP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 source and destination system.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network layer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adds a header to the packet which includes the logical</a:t>
            </a:r>
          </a:p>
          <a:p>
            <a:pPr eaLnBrk="1" hangingPunct="1">
              <a:lnSpc>
                <a:spcPts val="2425"/>
              </a:lnSpc>
              <a:spcBef>
                <a:spcPts val="1525"/>
              </a:spcBef>
            </a:pP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addresses of both the sender and the receiver.</a:t>
            </a: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object 1">
            <a:extLst>
              <a:ext uri="{FF2B5EF4-FFF2-40B4-BE49-F238E27FC236}">
                <a16:creationId xmlns:a16="http://schemas.microsoft.com/office/drawing/2014/main" id="{5CBCF64D-B12B-0662-5593-5C2DB94651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E1A588D-6392-56C4-A53D-433610F7C72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3854450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</a:t>
            </a:r>
            <a:r>
              <a:rPr sz="4300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Space</a:t>
            </a:r>
          </a:p>
        </p:txBody>
      </p:sp>
      <p:sp>
        <p:nvSpPr>
          <p:cNvPr id="43012" name="object 4">
            <a:extLst>
              <a:ext uri="{FF2B5EF4-FFF2-40B4-BE49-F238E27FC236}">
                <a16:creationId xmlns:a16="http://schemas.microsoft.com/office/drawing/2014/main" id="{2E47E4B0-10F9-5D2E-7A06-4990E71DB022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713581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An address space is the total number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5C6832B7-7C61-E3CC-6094-50A5CE6B85F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2008188"/>
            <a:ext cx="6356350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 addresses</a:t>
            </a:r>
            <a:r>
              <a:rPr sz="3200" spc="-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used</a:t>
            </a:r>
            <a:r>
              <a:rPr sz="32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by</a:t>
            </a:r>
            <a:r>
              <a:rPr sz="32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32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protocol.</a:t>
            </a:r>
          </a:p>
        </p:txBody>
      </p:sp>
      <p:sp>
        <p:nvSpPr>
          <p:cNvPr id="43014" name="object 6">
            <a:extLst>
              <a:ext uri="{FF2B5EF4-FFF2-40B4-BE49-F238E27FC236}">
                <a16:creationId xmlns:a16="http://schemas.microsoft.com/office/drawing/2014/main" id="{09C11184-745B-42CD-E72B-E8C129AA31FC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571750"/>
            <a:ext cx="7375525" cy="146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For an N bits address, 2</a:t>
            </a:r>
            <a:r>
              <a:rPr lang="ru-RU" altLang="en-US" sz="3200" baseline="30000">
                <a:solidFill>
                  <a:srgbClr val="000000"/>
                </a:solidFill>
                <a:latin typeface="Arial" panose="020B0604020202020204" pitchFamily="34" charset="0"/>
              </a:rPr>
              <a:t>N </a:t>
            </a:r>
            <a:r>
              <a:rPr lang="ru-RU" altLang="en-US" sz="4800" baseline="30000">
                <a:solidFill>
                  <a:srgbClr val="000000"/>
                </a:solidFill>
                <a:latin typeface="Arial" panose="020B0604020202020204" pitchFamily="34" charset="0"/>
              </a:rPr>
              <a:t>bits address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space can be used, because each bit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can have two different values (0 or 1).</a:t>
            </a:r>
          </a:p>
        </p:txBody>
      </p:sp>
      <p:sp>
        <p:nvSpPr>
          <p:cNvPr id="43015" name="object 8">
            <a:extLst>
              <a:ext uri="{FF2B5EF4-FFF2-40B4-BE49-F238E27FC236}">
                <a16:creationId xmlns:a16="http://schemas.microsoft.com/office/drawing/2014/main" id="{85E86575-4B07-377F-45CA-88E4DD5D6F99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42</a:t>
            </a: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object 1">
            <a:extLst>
              <a:ext uri="{FF2B5EF4-FFF2-40B4-BE49-F238E27FC236}">
                <a16:creationId xmlns:a16="http://schemas.microsoft.com/office/drawing/2014/main" id="{103EBE5E-17FC-4689-CFF9-78A0C251130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4035" name="object 3">
            <a:extLst>
              <a:ext uri="{FF2B5EF4-FFF2-40B4-BE49-F238E27FC236}">
                <a16:creationId xmlns:a16="http://schemas.microsoft.com/office/drawing/2014/main" id="{CE3E7A24-E08F-FF2B-FCB2-59C1FA23FA1E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24574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Notations</a:t>
            </a:r>
          </a:p>
        </p:txBody>
      </p:sp>
      <p:sp>
        <p:nvSpPr>
          <p:cNvPr id="44036" name="object 4">
            <a:extLst>
              <a:ext uri="{FF2B5EF4-FFF2-40B4-BE49-F238E27FC236}">
                <a16:creationId xmlns:a16="http://schemas.microsoft.com/office/drawing/2014/main" id="{FA99DDF8-E8B7-1656-A697-A6562D8E01B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5942013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Two types of notations in IPv4.</a:t>
            </a:r>
          </a:p>
          <a:p>
            <a:pPr eaLnBrk="1" hangingPunct="1">
              <a:lnSpc>
                <a:spcPts val="3575"/>
              </a:lnSpc>
              <a:spcBef>
                <a:spcPts val="813"/>
              </a:spcBef>
            </a:pPr>
            <a:r>
              <a:rPr lang="ru-RU" altLang="en-US" sz="2500">
                <a:solidFill>
                  <a:srgbClr val="3891A7"/>
                </a:solidFill>
                <a:latin typeface="Arial" panose="020B0604020202020204" pitchFamily="34" charset="0"/>
              </a:rPr>
              <a:t>1.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Binary Notation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B61D4B2D-EB11-B632-386F-EDD5BAE1D19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609725" y="2647950"/>
            <a:ext cx="5202238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255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2.</a:t>
            </a:r>
            <a:r>
              <a:rPr sz="2550" spc="12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Dotted-</a:t>
            </a:r>
            <a:r>
              <a:rPr sz="32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Decimal</a:t>
            </a:r>
            <a:r>
              <a:rPr sz="32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Notation</a:t>
            </a:r>
          </a:p>
        </p:txBody>
      </p:sp>
      <p:sp>
        <p:nvSpPr>
          <p:cNvPr id="44038" name="object 7">
            <a:extLst>
              <a:ext uri="{FF2B5EF4-FFF2-40B4-BE49-F238E27FC236}">
                <a16:creationId xmlns:a16="http://schemas.microsoft.com/office/drawing/2014/main" id="{7072402A-EA8F-D93C-2993-446BA505016D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43</a:t>
            </a: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object 1">
            <a:extLst>
              <a:ext uri="{FF2B5EF4-FFF2-40B4-BE49-F238E27FC236}">
                <a16:creationId xmlns:a16="http://schemas.microsoft.com/office/drawing/2014/main" id="{BBCB998F-0625-29EB-4E17-479CDC8E466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ADFC82B-33F6-479D-368D-6580238FECA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3883025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Binary</a:t>
            </a:r>
            <a:r>
              <a:rPr sz="4300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Notation</a:t>
            </a:r>
          </a:p>
        </p:txBody>
      </p:sp>
      <p:sp>
        <p:nvSpPr>
          <p:cNvPr id="45060" name="object 4">
            <a:extLst>
              <a:ext uri="{FF2B5EF4-FFF2-40B4-BE49-F238E27FC236}">
                <a16:creationId xmlns:a16="http://schemas.microsoft.com/office/drawing/2014/main" id="{AFE2DC2B-F304-CFEF-5094-1840E02A5E5D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71120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The binary notation in IPv4 is a 32 bit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00440F3A-EE75-2D07-752E-30F953D8C46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2008188"/>
            <a:ext cx="4959350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</a:t>
            </a:r>
            <a:r>
              <a:rPr sz="32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or</a:t>
            </a:r>
            <a:r>
              <a:rPr sz="32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4 bytes addres.</a:t>
            </a:r>
          </a:p>
        </p:txBody>
      </p:sp>
      <p:sp>
        <p:nvSpPr>
          <p:cNvPr id="45062" name="object 6">
            <a:extLst>
              <a:ext uri="{FF2B5EF4-FFF2-40B4-BE49-F238E27FC236}">
                <a16:creationId xmlns:a16="http://schemas.microsoft.com/office/drawing/2014/main" id="{3F63D839-88F2-7596-910C-86C4C3CB54E1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571750"/>
            <a:ext cx="78581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Ex;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CAF97AD6-9390-19F3-B00A-27FF2EC0B19A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609725" y="3135313"/>
            <a:ext cx="6016625" cy="9810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82"/>
              </a:lnSpc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01000000</a:t>
            </a:r>
            <a:r>
              <a:rPr sz="3200" spc="88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00100000</a:t>
            </a:r>
            <a:r>
              <a:rPr sz="3200" spc="88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00010000</a:t>
            </a:r>
          </a:p>
          <a:p>
            <a:pPr eaLnBrk="0" fontAlgn="auto" hangingPunct="0">
              <a:lnSpc>
                <a:spcPts val="3579"/>
              </a:lnSpc>
              <a:spcBef>
                <a:spcPts val="212"/>
              </a:spcBef>
              <a:buSzTx/>
              <a:buFontTx/>
              <a:buNone/>
              <a:defRPr/>
            </a:pPr>
            <a:r>
              <a:rPr sz="3200" spc="-6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00000111</a:t>
            </a:r>
          </a:p>
        </p:txBody>
      </p:sp>
      <p:sp>
        <p:nvSpPr>
          <p:cNvPr id="45064" name="object 9">
            <a:extLst>
              <a:ext uri="{FF2B5EF4-FFF2-40B4-BE49-F238E27FC236}">
                <a16:creationId xmlns:a16="http://schemas.microsoft.com/office/drawing/2014/main" id="{9A45888E-1AF6-1288-6A0D-FA2E5BF6809B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44</a:t>
            </a: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object 1">
            <a:extLst>
              <a:ext uri="{FF2B5EF4-FFF2-40B4-BE49-F238E27FC236}">
                <a16:creationId xmlns:a16="http://schemas.microsoft.com/office/drawing/2014/main" id="{7924942C-FA39-D3FF-F001-68B52D1B75B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D394705-8299-91B7-965F-19D31CB11F4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6251575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Dotte</a:t>
            </a:r>
            <a:r>
              <a:rPr sz="4300" spc="383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Decima</a:t>
            </a:r>
            <a:r>
              <a:rPr sz="4300" spc="96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Notation</a:t>
            </a:r>
          </a:p>
        </p:txBody>
      </p:sp>
      <p:sp>
        <p:nvSpPr>
          <p:cNvPr id="46084" name="object 4">
            <a:extLst>
              <a:ext uri="{FF2B5EF4-FFF2-40B4-BE49-F238E27FC236}">
                <a16:creationId xmlns:a16="http://schemas.microsoft.com/office/drawing/2014/main" id="{895CAF23-F661-7E3D-AFA7-30CFFEC90C21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7381875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t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  <a:cs typeface="Arial"/>
                <a:sym typeface="Wingdings 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/>
                <a:cs typeface="Arial"/>
              </a:rPr>
              <a:t>To </a:t>
            </a:r>
            <a:r>
              <a:rPr lang="ru-RU" altLang="en-US" sz="3200" err="1">
                <a:solidFill>
                  <a:srgbClr val="000000"/>
                </a:solidFill>
                <a:latin typeface="Arial"/>
                <a:cs typeface="Arial"/>
              </a:rPr>
              <a:t>make</a:t>
            </a:r>
            <a:r>
              <a:rPr lang="ru-RU" altLang="en-US" sz="3200">
                <a:solidFill>
                  <a:srgbClr val="000000"/>
                </a:solidFill>
                <a:latin typeface="Arial"/>
                <a:cs typeface="Arial"/>
              </a:rPr>
              <a:t> 32 </a:t>
            </a:r>
            <a:r>
              <a:rPr lang="ru-RU" altLang="en-US" sz="3200" err="1">
                <a:solidFill>
                  <a:srgbClr val="000000"/>
                </a:solidFill>
                <a:latin typeface="Arial"/>
                <a:cs typeface="Arial"/>
              </a:rPr>
              <a:t>bit</a:t>
            </a:r>
            <a:r>
              <a:rPr lang="ru-RU" altLang="en-US" sz="32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200" err="1">
                <a:solidFill>
                  <a:srgbClr val="000000"/>
                </a:solidFill>
                <a:latin typeface="Arial"/>
                <a:cs typeface="Arial"/>
              </a:rPr>
              <a:t>form</a:t>
            </a:r>
            <a:r>
              <a:rPr lang="ru-RU" altLang="en-US" sz="32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200" err="1">
                <a:solidFill>
                  <a:srgbClr val="000000"/>
                </a:solidFill>
                <a:latin typeface="Arial"/>
                <a:cs typeface="Arial"/>
              </a:rPr>
              <a:t>shorter</a:t>
            </a:r>
            <a:r>
              <a:rPr lang="ru-RU" altLang="en-US" sz="32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200" err="1">
                <a:solidFill>
                  <a:srgbClr val="000000"/>
                </a:solidFill>
                <a:latin typeface="Arial"/>
                <a:cs typeface="Arial"/>
              </a:rPr>
              <a:t>and</a:t>
            </a:r>
            <a:r>
              <a:rPr lang="ru-RU" altLang="en-US" sz="32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200" err="1">
                <a:solidFill>
                  <a:srgbClr val="000000"/>
                </a:solidFill>
                <a:latin typeface="Arial"/>
                <a:cs typeface="Arial"/>
              </a:rPr>
              <a:t>easier</a:t>
            </a:r>
            <a:r>
              <a:rPr lang="ru-RU" altLang="en-US" sz="32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200" err="1">
                <a:solidFill>
                  <a:srgbClr val="000000"/>
                </a:solidFill>
                <a:latin typeface="Arial"/>
                <a:cs typeface="Arial"/>
              </a:rPr>
              <a:t>to</a:t>
            </a:r>
            <a:r>
              <a:rPr lang="ru-RU" altLang="en-US" sz="32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200" err="1">
                <a:solidFill>
                  <a:srgbClr val="000000"/>
                </a:solidFill>
                <a:latin typeface="Arial"/>
                <a:cs typeface="Arial"/>
              </a:rPr>
              <a:t>read</a:t>
            </a:r>
            <a:r>
              <a:rPr lang="ru-RU" altLang="en-US" sz="3200">
                <a:solidFill>
                  <a:srgbClr val="000000"/>
                </a:solidFill>
                <a:latin typeface="Arial"/>
                <a:cs typeface="Arial"/>
              </a:rPr>
              <a:t>, Internet </a:t>
            </a:r>
            <a:r>
              <a:rPr lang="ru-RU" altLang="en-US" sz="3200" err="1">
                <a:solidFill>
                  <a:srgbClr val="000000"/>
                </a:solidFill>
                <a:latin typeface="Arial"/>
                <a:cs typeface="Arial"/>
              </a:rPr>
              <a:t>addresses</a:t>
            </a:r>
            <a:r>
              <a:rPr lang="ru-RU" altLang="en-US" sz="32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200" err="1">
                <a:solidFill>
                  <a:srgbClr val="000000"/>
                </a:solidFill>
                <a:latin typeface="Arial"/>
                <a:cs typeface="Arial"/>
              </a:rPr>
              <a:t>are</a:t>
            </a:r>
            <a:r>
              <a:rPr lang="ru-RU" altLang="en-US" sz="32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200" err="1">
                <a:solidFill>
                  <a:srgbClr val="000000"/>
                </a:solidFill>
                <a:latin typeface="Arial"/>
                <a:cs typeface="Arial"/>
              </a:rPr>
              <a:t>usually</a:t>
            </a:r>
            <a:r>
              <a:rPr lang="ru-RU" altLang="en-US" sz="32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200" err="1">
                <a:solidFill>
                  <a:srgbClr val="000000"/>
                </a:solidFill>
                <a:latin typeface="Arial"/>
                <a:cs typeface="Arial"/>
              </a:rPr>
              <a:t>written</a:t>
            </a:r>
            <a:r>
              <a:rPr lang="ru-RU" altLang="en-US" sz="32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200" err="1">
                <a:solidFill>
                  <a:srgbClr val="000000"/>
                </a:solidFill>
                <a:latin typeface="Arial"/>
                <a:cs typeface="Arial"/>
              </a:rPr>
              <a:t>in</a:t>
            </a:r>
            <a:r>
              <a:rPr lang="ru-RU" altLang="en-US" sz="32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200" err="1">
                <a:solidFill>
                  <a:srgbClr val="000000"/>
                </a:solidFill>
                <a:latin typeface="Arial"/>
                <a:cs typeface="Arial"/>
              </a:rPr>
              <a:t>Decimal</a:t>
            </a:r>
            <a:r>
              <a:rPr lang="ru-RU" altLang="en-US" sz="32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200" err="1">
                <a:solidFill>
                  <a:srgbClr val="000000"/>
                </a:solidFill>
                <a:latin typeface="Arial"/>
                <a:cs typeface="Arial"/>
              </a:rPr>
              <a:t>form</a:t>
            </a:r>
            <a:r>
              <a:rPr lang="ru-RU" altLang="en-US" sz="32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200" err="1">
                <a:solidFill>
                  <a:srgbClr val="000000"/>
                </a:solidFill>
                <a:latin typeface="Arial"/>
                <a:cs typeface="Arial"/>
              </a:rPr>
              <a:t>with</a:t>
            </a:r>
            <a:r>
              <a:rPr lang="ru-RU" altLang="en-US" sz="32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200" err="1">
                <a:solidFill>
                  <a:srgbClr val="000000"/>
                </a:solidFill>
                <a:latin typeface="Arial"/>
                <a:cs typeface="Arial"/>
              </a:rPr>
              <a:t>decimal</a:t>
            </a:r>
            <a:r>
              <a:rPr lang="ru-RU" altLang="en-US" sz="32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200" err="1">
                <a:solidFill>
                  <a:srgbClr val="000000"/>
                </a:solidFill>
                <a:latin typeface="Arial"/>
                <a:cs typeface="Arial"/>
              </a:rPr>
              <a:t>points</a:t>
            </a:r>
            <a:r>
              <a:rPr lang="ru-RU" altLang="en-US" sz="32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200" err="1">
                <a:solidFill>
                  <a:srgbClr val="000000"/>
                </a:solidFill>
                <a:latin typeface="Arial"/>
                <a:cs typeface="Arial"/>
              </a:rPr>
              <a:t>separating</a:t>
            </a:r>
            <a:r>
              <a:rPr lang="ru-RU" altLang="en-US" sz="32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200" err="1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lang="ru-RU" altLang="en-US" sz="32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200" err="1">
                <a:solidFill>
                  <a:srgbClr val="000000"/>
                </a:solidFill>
                <a:latin typeface="Arial"/>
                <a:cs typeface="Arial"/>
              </a:rPr>
              <a:t>bytes</a:t>
            </a:r>
            <a:r>
              <a:rPr lang="ru-RU" altLang="en-US" sz="32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200" err="1">
                <a:solidFill>
                  <a:srgbClr val="000000"/>
                </a:solidFill>
                <a:latin typeface="Arial"/>
                <a:cs typeface="Arial"/>
              </a:rPr>
              <a:t>called</a:t>
            </a:r>
            <a:r>
              <a:rPr lang="ru-RU" altLang="en-US" sz="3200">
                <a:solidFill>
                  <a:srgbClr val="000000"/>
                </a:solidFill>
                <a:latin typeface="Arial"/>
                <a:cs typeface="Arial"/>
              </a:rPr>
              <a:t> as Dotted </a:t>
            </a:r>
            <a:r>
              <a:rPr lang="ru-RU" altLang="en-US" sz="3200" err="1">
                <a:solidFill>
                  <a:srgbClr val="000000"/>
                </a:solidFill>
                <a:latin typeface="Arial"/>
                <a:cs typeface="Arial"/>
              </a:rPr>
              <a:t>decimal</a:t>
            </a:r>
            <a:r>
              <a:rPr lang="ru-RU" altLang="en-US" sz="32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200" err="1">
                <a:solidFill>
                  <a:srgbClr val="000000"/>
                </a:solidFill>
                <a:latin typeface="Arial"/>
                <a:cs typeface="Arial"/>
              </a:rPr>
              <a:t>notation</a:t>
            </a:r>
            <a:r>
              <a:rPr lang="ru-RU" altLang="en-US" sz="3200">
                <a:solidFill>
                  <a:srgbClr val="000000"/>
                </a:solidFill>
                <a:latin typeface="Arial"/>
                <a:cs typeface="Arial"/>
              </a:rPr>
              <a:t>.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46085" name="object 5">
            <a:extLst>
              <a:ext uri="{FF2B5EF4-FFF2-40B4-BE49-F238E27FC236}">
                <a16:creationId xmlns:a16="http://schemas.microsoft.com/office/drawing/2014/main" id="{E690089E-76F9-879A-BC4A-28DB2140119C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4035425"/>
            <a:ext cx="666115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Each number varies from 0 to 255.</a:t>
            </a:r>
          </a:p>
        </p:txBody>
      </p:sp>
      <p:sp>
        <p:nvSpPr>
          <p:cNvPr id="46086" name="object 6">
            <a:extLst>
              <a:ext uri="{FF2B5EF4-FFF2-40B4-BE49-F238E27FC236}">
                <a16:creationId xmlns:a16="http://schemas.microsoft.com/office/drawing/2014/main" id="{6FB094B9-3167-0801-33AC-4807536D5589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4598988"/>
            <a:ext cx="196215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Example: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3CB299E-E53E-904B-3101-694C63C43D8F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609725" y="5164138"/>
            <a:ext cx="6016625" cy="9810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01000000</a:t>
            </a:r>
            <a:r>
              <a:rPr sz="3200" spc="88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00100000</a:t>
            </a:r>
            <a:r>
              <a:rPr sz="3200" spc="88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00010000</a:t>
            </a:r>
          </a:p>
          <a:p>
            <a:pPr eaLnBrk="0" fontAlgn="auto" hangingPunct="0">
              <a:lnSpc>
                <a:spcPts val="3579"/>
              </a:lnSpc>
              <a:spcBef>
                <a:spcPts val="210"/>
              </a:spcBef>
              <a:buSzTx/>
              <a:buFontTx/>
              <a:buNone/>
              <a:defRPr/>
            </a:pPr>
            <a:r>
              <a:rPr sz="3200" spc="-6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00000111</a:t>
            </a:r>
          </a:p>
        </p:txBody>
      </p:sp>
      <p:sp>
        <p:nvSpPr>
          <p:cNvPr id="46088" name="object 8">
            <a:extLst>
              <a:ext uri="{FF2B5EF4-FFF2-40B4-BE49-F238E27FC236}">
                <a16:creationId xmlns:a16="http://schemas.microsoft.com/office/drawing/2014/main" id="{0917B549-E50B-BEB9-391F-56B65CFE9FA3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441575" y="6215063"/>
            <a:ext cx="604838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64</a:t>
            </a:r>
          </a:p>
        </p:txBody>
      </p:sp>
      <p:sp>
        <p:nvSpPr>
          <p:cNvPr id="46089" name="object 9">
            <a:extLst>
              <a:ext uri="{FF2B5EF4-FFF2-40B4-BE49-F238E27FC236}">
                <a16:creationId xmlns:a16="http://schemas.microsoft.com/office/drawing/2014/main" id="{D4E75573-C994-916E-8F65-EF23999EEAC4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270375" y="6215063"/>
            <a:ext cx="604838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32</a:t>
            </a:r>
          </a:p>
        </p:txBody>
      </p:sp>
      <p:sp>
        <p:nvSpPr>
          <p:cNvPr id="46090" name="object 10">
            <a:extLst>
              <a:ext uri="{FF2B5EF4-FFF2-40B4-BE49-F238E27FC236}">
                <a16:creationId xmlns:a16="http://schemas.microsoft.com/office/drawing/2014/main" id="{0AE952B0-95FD-203E-988C-44ECAF864ECE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099175" y="6215063"/>
            <a:ext cx="604838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16</a:t>
            </a:r>
          </a:p>
        </p:txBody>
      </p:sp>
      <p:sp>
        <p:nvSpPr>
          <p:cNvPr id="46091" name="object 11">
            <a:extLst>
              <a:ext uri="{FF2B5EF4-FFF2-40B4-BE49-F238E27FC236}">
                <a16:creationId xmlns:a16="http://schemas.microsoft.com/office/drawing/2014/main" id="{EFE778CF-7E12-7351-DBA6-E657165F366F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7927975" y="6215063"/>
            <a:ext cx="379413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7</a:t>
            </a:r>
          </a:p>
        </p:txBody>
      </p:sp>
      <p:sp>
        <p:nvSpPr>
          <p:cNvPr id="46092" name="object 13">
            <a:extLst>
              <a:ext uri="{FF2B5EF4-FFF2-40B4-BE49-F238E27FC236}">
                <a16:creationId xmlns:a16="http://schemas.microsoft.com/office/drawing/2014/main" id="{DCDD90B9-8BBC-6F13-F585-75F1EF1A74DC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45</a:t>
            </a:r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object 1">
            <a:extLst>
              <a:ext uri="{FF2B5EF4-FFF2-40B4-BE49-F238E27FC236}">
                <a16:creationId xmlns:a16="http://schemas.microsoft.com/office/drawing/2014/main" id="{526D630B-31E1-D0C5-2332-2DA7696D380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EFC1784-0808-BD7B-2314-999DDA742E9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4943475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Classfu</a:t>
            </a:r>
            <a:r>
              <a:rPr sz="4300" spc="71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Addressing</a:t>
            </a:r>
          </a:p>
        </p:txBody>
      </p:sp>
      <p:sp>
        <p:nvSpPr>
          <p:cNvPr id="47108" name="object 4">
            <a:extLst>
              <a:ext uri="{FF2B5EF4-FFF2-40B4-BE49-F238E27FC236}">
                <a16:creationId xmlns:a16="http://schemas.microsoft.com/office/drawing/2014/main" id="{4A0CBDFB-A6D4-CCE3-644F-64E0AE685D7B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672941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IPv4 addresses were divided into 5</a:t>
            </a:r>
          </a:p>
        </p:txBody>
      </p:sp>
      <p:sp>
        <p:nvSpPr>
          <p:cNvPr id="47109" name="object 5">
            <a:extLst>
              <a:ext uri="{FF2B5EF4-FFF2-40B4-BE49-F238E27FC236}">
                <a16:creationId xmlns:a16="http://schemas.microsoft.com/office/drawing/2014/main" id="{F1E6160C-4B51-3B30-12FC-8269F63D0FD9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92300" y="2008188"/>
            <a:ext cx="2143125" cy="30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81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categories.</a:t>
            </a:r>
          </a:p>
          <a:p>
            <a:pPr eaLnBrk="1" hangingPunct="1">
              <a:lnSpc>
                <a:spcPts val="3388"/>
              </a:lnSpc>
              <a:spcBef>
                <a:spcPts val="513"/>
              </a:spcBef>
            </a:pPr>
            <a:r>
              <a:rPr lang="ru-RU" altLang="en-US" sz="2800">
                <a:solidFill>
                  <a:srgbClr val="3891A7"/>
                </a:solidFill>
                <a:latin typeface="Verdana" panose="020B0604030504040204" pitchFamily="34" charset="0"/>
              </a:rPr>
              <a:t>◦</a:t>
            </a:r>
            <a:r>
              <a:rPr lang="ru-RU" altLang="en-US" sz="28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Class A</a:t>
            </a:r>
          </a:p>
          <a:p>
            <a:pPr eaLnBrk="1" hangingPunct="1">
              <a:lnSpc>
                <a:spcPts val="3388"/>
              </a:lnSpc>
              <a:spcBef>
                <a:spcPts val="550"/>
              </a:spcBef>
            </a:pPr>
            <a:r>
              <a:rPr lang="ru-RU" altLang="en-US" sz="2800">
                <a:solidFill>
                  <a:srgbClr val="3891A7"/>
                </a:solidFill>
                <a:latin typeface="Verdana" panose="020B0604030504040204" pitchFamily="34" charset="0"/>
              </a:rPr>
              <a:t>◦</a:t>
            </a:r>
            <a:r>
              <a:rPr lang="ru-RU" altLang="en-US" sz="28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Class B</a:t>
            </a:r>
          </a:p>
          <a:p>
            <a:pPr eaLnBrk="1" hangingPunct="1">
              <a:lnSpc>
                <a:spcPts val="3388"/>
              </a:lnSpc>
              <a:spcBef>
                <a:spcPts val="550"/>
              </a:spcBef>
            </a:pPr>
            <a:r>
              <a:rPr lang="ru-RU" altLang="en-US" sz="2800">
                <a:solidFill>
                  <a:srgbClr val="3891A7"/>
                </a:solidFill>
                <a:latin typeface="Verdana" panose="020B0604030504040204" pitchFamily="34" charset="0"/>
              </a:rPr>
              <a:t>◦</a:t>
            </a:r>
            <a:r>
              <a:rPr lang="ru-RU" altLang="en-US" sz="28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Class C</a:t>
            </a:r>
          </a:p>
          <a:p>
            <a:pPr eaLnBrk="1" hangingPunct="1">
              <a:lnSpc>
                <a:spcPts val="3388"/>
              </a:lnSpc>
              <a:spcBef>
                <a:spcPts val="500"/>
              </a:spcBef>
            </a:pPr>
            <a:r>
              <a:rPr lang="ru-RU" altLang="en-US" sz="2800">
                <a:solidFill>
                  <a:srgbClr val="3891A7"/>
                </a:solidFill>
                <a:latin typeface="Verdana" panose="020B0604030504040204" pitchFamily="34" charset="0"/>
              </a:rPr>
              <a:t>◦</a:t>
            </a:r>
            <a:r>
              <a:rPr lang="ru-RU" altLang="en-US" sz="28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Class D</a:t>
            </a:r>
          </a:p>
          <a:p>
            <a:pPr eaLnBrk="1" hangingPunct="1">
              <a:lnSpc>
                <a:spcPts val="3388"/>
              </a:lnSpc>
              <a:spcBef>
                <a:spcPts val="550"/>
              </a:spcBef>
            </a:pPr>
            <a:r>
              <a:rPr lang="ru-RU" altLang="en-US" sz="2800">
                <a:solidFill>
                  <a:srgbClr val="3891A7"/>
                </a:solidFill>
                <a:latin typeface="Verdana" panose="020B0604030504040204" pitchFamily="34" charset="0"/>
              </a:rPr>
              <a:t>◦</a:t>
            </a:r>
            <a:r>
              <a:rPr lang="ru-RU" altLang="en-US" sz="28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Class E</a:t>
            </a:r>
          </a:p>
        </p:txBody>
      </p:sp>
      <p:sp>
        <p:nvSpPr>
          <p:cNvPr id="47110" name="object 6">
            <a:extLst>
              <a:ext uri="{FF2B5EF4-FFF2-40B4-BE49-F238E27FC236}">
                <a16:creationId xmlns:a16="http://schemas.microsoft.com/office/drawing/2014/main" id="{A64E9783-2852-393A-AF18-05A49DE2EEFB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5087938"/>
            <a:ext cx="709136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This allocation has come to be called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3053A135-7F6B-2957-355C-EE023C18AF9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92300" y="5575300"/>
            <a:ext cx="3606800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classful</a:t>
            </a:r>
            <a:r>
              <a:rPr sz="3200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addressing</a:t>
            </a:r>
          </a:p>
        </p:txBody>
      </p:sp>
      <p:sp>
        <p:nvSpPr>
          <p:cNvPr id="47112" name="object 9">
            <a:extLst>
              <a:ext uri="{FF2B5EF4-FFF2-40B4-BE49-F238E27FC236}">
                <a16:creationId xmlns:a16="http://schemas.microsoft.com/office/drawing/2014/main" id="{573CF36C-7333-A210-A6F4-F0B224089C6F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46</a:t>
            </a: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object 1">
            <a:extLst>
              <a:ext uri="{FF2B5EF4-FFF2-40B4-BE49-F238E27FC236}">
                <a16:creationId xmlns:a16="http://schemas.microsoft.com/office/drawing/2014/main" id="{AEE4B277-EB65-938C-1338-82B5D295F98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33F6FD1-5D4D-3F31-69D4-85DBE4B58B6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4943475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Classfu</a:t>
            </a:r>
            <a:r>
              <a:rPr sz="4300" spc="71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Addressing</a:t>
            </a:r>
          </a:p>
        </p:txBody>
      </p:sp>
      <p:sp>
        <p:nvSpPr>
          <p:cNvPr id="48132" name="object 4">
            <a:extLst>
              <a:ext uri="{FF2B5EF4-FFF2-40B4-BE49-F238E27FC236}">
                <a16:creationId xmlns:a16="http://schemas.microsoft.com/office/drawing/2014/main" id="{B5E56B7D-6B3B-43DC-62BD-AD87D212A8B1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643731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IPv4 address of 4 bytes defines 3</a:t>
            </a:r>
          </a:p>
        </p:txBody>
      </p:sp>
      <p:sp>
        <p:nvSpPr>
          <p:cNvPr id="48133" name="object 5">
            <a:extLst>
              <a:ext uri="{FF2B5EF4-FFF2-40B4-BE49-F238E27FC236}">
                <a16:creationId xmlns:a16="http://schemas.microsoft.com/office/drawing/2014/main" id="{48BB59DC-1749-09AD-F264-9C82E06C103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92300" y="2008188"/>
            <a:ext cx="12160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fields.</a:t>
            </a:r>
          </a:p>
        </p:txBody>
      </p:sp>
      <p:sp>
        <p:nvSpPr>
          <p:cNvPr id="48134" name="object 6">
            <a:extLst>
              <a:ext uri="{FF2B5EF4-FFF2-40B4-BE49-F238E27FC236}">
                <a16:creationId xmlns:a16="http://schemas.microsoft.com/office/drawing/2014/main" id="{A3E0548D-F51C-55B9-89A2-FD312896FFB1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930400" y="2570163"/>
            <a:ext cx="3262313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800">
                <a:solidFill>
                  <a:srgbClr val="3891A7"/>
                </a:solidFill>
                <a:latin typeface="Wingdings" panose="05000000000000000000" pitchFamily="2" charset="2"/>
              </a:rPr>
              <a:t>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Class Type</a:t>
            </a:r>
          </a:p>
          <a:p>
            <a:pPr eaLnBrk="1" hangingPunct="1">
              <a:lnSpc>
                <a:spcPts val="3113"/>
              </a:lnSpc>
              <a:spcBef>
                <a:spcPts val="875"/>
              </a:spcBef>
            </a:pPr>
            <a:r>
              <a:rPr lang="ru-RU" altLang="en-US" sz="2800">
                <a:solidFill>
                  <a:srgbClr val="3891A7"/>
                </a:solidFill>
                <a:latin typeface="Wingdings" panose="05000000000000000000" pitchFamily="2" charset="2"/>
              </a:rPr>
              <a:t>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Network ID(Netid)</a:t>
            </a:r>
          </a:p>
          <a:p>
            <a:pPr eaLnBrk="1" hangingPunct="1">
              <a:lnSpc>
                <a:spcPts val="3113"/>
              </a:lnSpc>
              <a:spcBef>
                <a:spcPts val="838"/>
              </a:spcBef>
            </a:pPr>
            <a:r>
              <a:rPr lang="ru-RU" altLang="en-US" sz="2800">
                <a:solidFill>
                  <a:srgbClr val="3891A7"/>
                </a:solidFill>
                <a:latin typeface="Wingdings" panose="05000000000000000000" pitchFamily="2" charset="2"/>
              </a:rPr>
              <a:t>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HostID</a:t>
            </a:r>
          </a:p>
        </p:txBody>
      </p:sp>
      <p:sp>
        <p:nvSpPr>
          <p:cNvPr id="48135" name="object 8">
            <a:extLst>
              <a:ext uri="{FF2B5EF4-FFF2-40B4-BE49-F238E27FC236}">
                <a16:creationId xmlns:a16="http://schemas.microsoft.com/office/drawing/2014/main" id="{421DDFCA-0A81-8E53-E12B-666F7C5AC3B4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47</a:t>
            </a: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object 1">
            <a:extLst>
              <a:ext uri="{FF2B5EF4-FFF2-40B4-BE49-F238E27FC236}">
                <a16:creationId xmlns:a16="http://schemas.microsoft.com/office/drawing/2014/main" id="{01E6A8BD-F85C-D4E3-51BE-830470A4BD6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4126D54-B791-EDD6-454A-42A4F9F3E89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2001838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Class</a:t>
            </a:r>
            <a:r>
              <a:rPr sz="4300" spc="-23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</a:t>
            </a:r>
          </a:p>
        </p:txBody>
      </p:sp>
      <p:sp>
        <p:nvSpPr>
          <p:cNvPr id="49156" name="object 4">
            <a:extLst>
              <a:ext uri="{FF2B5EF4-FFF2-40B4-BE49-F238E27FC236}">
                <a16:creationId xmlns:a16="http://schemas.microsoft.com/office/drawing/2014/main" id="{D2C51849-D683-BAF0-3472-BF7E80447A4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97025"/>
            <a:ext cx="7386638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A addresses were designed for large organizations with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BFF30FB9-20C3-B7D0-06BA-547BBFF9C2E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2066925"/>
            <a:ext cx="4989513" cy="3476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1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 </a:t>
            </a:r>
            <a:r>
              <a:rPr sz="22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large</a:t>
            </a:r>
            <a:r>
              <a:rPr sz="2200" spc="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number</a:t>
            </a:r>
            <a:r>
              <a:rPr sz="2200" spc="3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of attached hosts</a:t>
            </a:r>
            <a:r>
              <a:rPr sz="2200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or routers.</a:t>
            </a:r>
          </a:p>
        </p:txBody>
      </p:sp>
      <p:sp>
        <p:nvSpPr>
          <p:cNvPr id="49158" name="object 6">
            <a:extLst>
              <a:ext uri="{FF2B5EF4-FFF2-40B4-BE49-F238E27FC236}">
                <a16:creationId xmlns:a16="http://schemas.microsoft.com/office/drawing/2014/main" id="{2EB38AE0-B262-7B8F-69DB-238AB7114B3E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613025"/>
            <a:ext cx="7386638" cy="17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a Class A network, the first eight bits, or the first dotted</a:t>
            </a:r>
          </a:p>
          <a:p>
            <a:pPr eaLnBrk="1" hangingPunct="1">
              <a:lnSpc>
                <a:spcPts val="2425"/>
              </a:lnSpc>
              <a:spcBef>
                <a:spcPts val="1263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decimal, is the network part of the address, with the</a:t>
            </a:r>
          </a:p>
          <a:p>
            <a:pPr eaLnBrk="1" hangingPunct="1">
              <a:lnSpc>
                <a:spcPts val="2425"/>
              </a:lnSpc>
              <a:spcBef>
                <a:spcPts val="1250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remaining part of the address being the host part of the</a:t>
            </a:r>
          </a:p>
          <a:p>
            <a:pPr eaLnBrk="1" hangingPunct="1">
              <a:lnSpc>
                <a:spcPts val="2425"/>
              </a:lnSpc>
              <a:spcBef>
                <a:spcPts val="1263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address. There are 128 possible Class A networks.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04085A0-CD4F-FB7B-2EBC-A6F3F7E379EF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129088" y="4567238"/>
            <a:ext cx="2341562" cy="3476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1"/>
              </a:lnSpc>
              <a:buSzTx/>
              <a:buFontTx/>
              <a:buNone/>
              <a:defRPr/>
            </a:pP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0.0.0.0</a:t>
            </a:r>
            <a:r>
              <a:rPr sz="2200" b="1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 127.0.0.0</a:t>
            </a:r>
          </a:p>
        </p:txBody>
      </p:sp>
      <p:sp>
        <p:nvSpPr>
          <p:cNvPr id="49160" name="object 8">
            <a:extLst>
              <a:ext uri="{FF2B5EF4-FFF2-40B4-BE49-F238E27FC236}">
                <a16:creationId xmlns:a16="http://schemas.microsoft.com/office/drawing/2014/main" id="{3337F2A2-E40F-89ED-5C8F-55C2DD625881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5111750"/>
            <a:ext cx="738505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However, any address that begins with 127. is considered a</a:t>
            </a:r>
          </a:p>
        </p:txBody>
      </p:sp>
      <p:sp>
        <p:nvSpPr>
          <p:cNvPr id="49161" name="object 9">
            <a:extLst>
              <a:ext uri="{FF2B5EF4-FFF2-40B4-BE49-F238E27FC236}">
                <a16:creationId xmlns:a16="http://schemas.microsoft.com/office/drawing/2014/main" id="{B8E6C8DC-2EAF-93D4-0FA9-45C3E7BDCADF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892300" y="5581650"/>
            <a:ext cx="215265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loopback address.</a:t>
            </a:r>
          </a:p>
        </p:txBody>
      </p:sp>
      <p:sp>
        <p:nvSpPr>
          <p:cNvPr id="49162" name="object 11">
            <a:extLst>
              <a:ext uri="{FF2B5EF4-FFF2-40B4-BE49-F238E27FC236}">
                <a16:creationId xmlns:a16="http://schemas.microsoft.com/office/drawing/2014/main" id="{B9A6B469-10BC-6453-4DAC-D386DF537465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48</a:t>
            </a:r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object 1">
            <a:extLst>
              <a:ext uri="{FF2B5EF4-FFF2-40B4-BE49-F238E27FC236}">
                <a16:creationId xmlns:a16="http://schemas.microsoft.com/office/drawing/2014/main" id="{9576C652-5097-6618-B02A-1F214461F37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0179" name="object 3">
            <a:extLst>
              <a:ext uri="{FF2B5EF4-FFF2-40B4-BE49-F238E27FC236}">
                <a16:creationId xmlns:a16="http://schemas.microsoft.com/office/drawing/2014/main" id="{BFBA4422-C144-E1A4-1544-C65DC86A1803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20320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Class B</a:t>
            </a:r>
          </a:p>
        </p:txBody>
      </p:sp>
      <p:sp>
        <p:nvSpPr>
          <p:cNvPr id="50180" name="object 4">
            <a:extLst>
              <a:ext uri="{FF2B5EF4-FFF2-40B4-BE49-F238E27FC236}">
                <a16:creationId xmlns:a16="http://schemas.microsoft.com/office/drawing/2014/main" id="{E02383E7-BC99-2F47-2396-A5E3F095593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60513"/>
            <a:ext cx="73866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088"/>
              </a:lnSpc>
            </a:pPr>
            <a:r>
              <a:rPr lang="ru-RU" altLang="en-US" sz="1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19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B addresses were designed for midsize organizations with tens of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3D5E711-D6C2-787B-0A91-E8FDA6C3292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1936750"/>
            <a:ext cx="3846513" cy="304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102"/>
              </a:lnSpc>
              <a:buSzTx/>
              <a:buFontTx/>
              <a:buNone/>
              <a:defRPr/>
            </a:pPr>
            <a:r>
              <a:rPr sz="1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thousands of</a:t>
            </a:r>
            <a:r>
              <a:rPr sz="19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1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attached</a:t>
            </a:r>
            <a:r>
              <a:rPr sz="19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1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hosts</a:t>
            </a:r>
            <a:r>
              <a:rPr sz="1900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1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or</a:t>
            </a:r>
            <a:r>
              <a:rPr sz="19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1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routers.</a:t>
            </a:r>
          </a:p>
        </p:txBody>
      </p:sp>
      <p:sp>
        <p:nvSpPr>
          <p:cNvPr id="50182" name="object 6">
            <a:extLst>
              <a:ext uri="{FF2B5EF4-FFF2-40B4-BE49-F238E27FC236}">
                <a16:creationId xmlns:a16="http://schemas.microsoft.com/office/drawing/2014/main" id="{CDB0C5A3-6A07-9B93-0DF1-8F6CBA68EF65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390775"/>
            <a:ext cx="7385050" cy="269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088"/>
              </a:lnSpc>
            </a:pPr>
            <a:r>
              <a:rPr lang="ru-RU" altLang="en-US" sz="1500">
                <a:solidFill>
                  <a:srgbClr val="3891A7"/>
                </a:solidFill>
                <a:latin typeface="Times New Roman"/>
                <a:cs typeface="Arial"/>
                <a:sym typeface="Wingdings 2"/>
              </a:rPr>
              <a:t></a:t>
            </a:r>
            <a:r>
              <a:rPr lang="ru-RU" altLang="en-US" sz="1500">
                <a:solidFill>
                  <a:srgbClr val="3891A7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1900">
                <a:solidFill>
                  <a:srgbClr val="000000"/>
                </a:solidFill>
                <a:latin typeface="Times New Roman"/>
                <a:cs typeface="Times New Roman"/>
              </a:rPr>
              <a:t>In a Class B </a:t>
            </a:r>
            <a:r>
              <a:rPr lang="ru-RU" altLang="en-US" sz="1900" err="1">
                <a:solidFill>
                  <a:srgbClr val="000000"/>
                </a:solidFill>
                <a:latin typeface="Times New Roman"/>
                <a:cs typeface="Times New Roman"/>
              </a:rPr>
              <a:t>network</a:t>
            </a:r>
            <a:r>
              <a:rPr lang="ru-RU" altLang="en-US" sz="1900">
                <a:solidFill>
                  <a:srgbClr val="000000"/>
                </a:solidFill>
                <a:latin typeface="Times New Roman"/>
                <a:cs typeface="Times New Roman"/>
              </a:rPr>
              <a:t>, 2 </a:t>
            </a:r>
            <a:r>
              <a:rPr lang="ru-RU" altLang="en-US" sz="1900" err="1">
                <a:solidFill>
                  <a:srgbClr val="000000"/>
                </a:solidFill>
                <a:latin typeface="Times New Roman"/>
                <a:cs typeface="Times New Roman"/>
              </a:rPr>
              <a:t>bytes</a:t>
            </a:r>
            <a:r>
              <a:rPr lang="ru-RU" altLang="en-US" sz="19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1900" err="1">
                <a:solidFill>
                  <a:srgbClr val="000000"/>
                </a:solidFill>
                <a:latin typeface="Times New Roman"/>
                <a:cs typeface="Times New Roman"/>
              </a:rPr>
              <a:t>for</a:t>
            </a:r>
            <a:r>
              <a:rPr lang="ru-RU" altLang="en-US" sz="19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1900" err="1">
                <a:solidFill>
                  <a:srgbClr val="000000"/>
                </a:solidFill>
                <a:latin typeface="Times New Roman"/>
                <a:cs typeface="Times New Roman"/>
              </a:rPr>
              <a:t>class</a:t>
            </a:r>
            <a:r>
              <a:rPr lang="ru-RU" altLang="en-US" sz="19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1900" err="1">
                <a:solidFill>
                  <a:srgbClr val="000000"/>
                </a:solidFill>
                <a:latin typeface="Times New Roman"/>
                <a:cs typeface="Times New Roman"/>
              </a:rPr>
              <a:t>type</a:t>
            </a:r>
            <a:r>
              <a:rPr lang="ru-RU" altLang="en-US" sz="19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1900" err="1">
                <a:solidFill>
                  <a:srgbClr val="000000"/>
                </a:solidFill>
                <a:latin typeface="Times New Roman"/>
                <a:cs typeface="Times New Roman"/>
              </a:rPr>
              <a:t>and</a:t>
            </a:r>
            <a:r>
              <a:rPr lang="ru-RU" altLang="en-US" sz="19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1900" err="1">
                <a:solidFill>
                  <a:srgbClr val="000000"/>
                </a:solidFill>
                <a:latin typeface="Times New Roman"/>
                <a:cs typeface="Times New Roman"/>
              </a:rPr>
              <a:t>netid</a:t>
            </a:r>
            <a:r>
              <a:rPr lang="ru-RU" altLang="en-US" sz="19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1900" err="1">
                <a:solidFill>
                  <a:srgbClr val="000000"/>
                </a:solidFill>
                <a:latin typeface="Times New Roman"/>
                <a:cs typeface="Times New Roman"/>
              </a:rPr>
              <a:t>and</a:t>
            </a:r>
            <a:r>
              <a:rPr lang="ru-RU" altLang="en-US" sz="1900">
                <a:solidFill>
                  <a:srgbClr val="000000"/>
                </a:solidFill>
                <a:latin typeface="Times New Roman"/>
                <a:cs typeface="Times New Roman"/>
              </a:rPr>
              <a:t> 2 </a:t>
            </a:r>
            <a:r>
              <a:rPr lang="ru-RU" altLang="en-US" sz="1900" err="1">
                <a:solidFill>
                  <a:srgbClr val="000000"/>
                </a:solidFill>
                <a:latin typeface="Times New Roman"/>
                <a:cs typeface="Times New Roman"/>
              </a:rPr>
              <a:t>bytes</a:t>
            </a:r>
            <a:r>
              <a:rPr lang="ru-RU" altLang="en-US" sz="19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1900" err="1">
                <a:solidFill>
                  <a:srgbClr val="000000"/>
                </a:solidFill>
                <a:latin typeface="Times New Roman"/>
                <a:cs typeface="Times New Roman"/>
              </a:rPr>
              <a:t>for</a:t>
            </a:r>
            <a:endParaRPr lang="en-US" err="1">
              <a:latin typeface="Times New Roman"/>
              <a:cs typeface="Times New Roman"/>
            </a:endParaRPr>
          </a:p>
        </p:txBody>
      </p:sp>
      <p:sp>
        <p:nvSpPr>
          <p:cNvPr id="50183" name="object 7">
            <a:extLst>
              <a:ext uri="{FF2B5EF4-FFF2-40B4-BE49-F238E27FC236}">
                <a16:creationId xmlns:a16="http://schemas.microsoft.com/office/drawing/2014/main" id="{7BC9DF7D-CA40-FC42-36BF-DA98A7C446E9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892300" y="2767013"/>
            <a:ext cx="841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088"/>
              </a:lnSpc>
            </a:pPr>
            <a:r>
              <a:rPr lang="ru-RU" altLang="en-US" sz="19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hosted.</a:t>
            </a:r>
          </a:p>
        </p:txBody>
      </p:sp>
      <p:sp>
        <p:nvSpPr>
          <p:cNvPr id="50184" name="object 8">
            <a:extLst>
              <a:ext uri="{FF2B5EF4-FFF2-40B4-BE49-F238E27FC236}">
                <a16:creationId xmlns:a16="http://schemas.microsoft.com/office/drawing/2014/main" id="{56162CFB-55AE-E030-56E9-351B1E7593F1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3219450"/>
            <a:ext cx="73882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088"/>
              </a:lnSpc>
            </a:pPr>
            <a:r>
              <a:rPr lang="ru-RU" altLang="en-US" sz="1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19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Class B networks have their first bit set to 1 and the second bit set</a:t>
            </a:r>
          </a:p>
        </p:txBody>
      </p:sp>
      <p:sp>
        <p:nvSpPr>
          <p:cNvPr id="50185" name="object 9">
            <a:extLst>
              <a:ext uri="{FF2B5EF4-FFF2-40B4-BE49-F238E27FC236}">
                <a16:creationId xmlns:a16="http://schemas.microsoft.com/office/drawing/2014/main" id="{0F503840-8005-663A-2D30-2107B3C1088C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892300" y="3595688"/>
            <a:ext cx="5794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100"/>
              </a:lnSpc>
            </a:pPr>
            <a:r>
              <a:rPr lang="ru-RU" altLang="en-US" sz="19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0.</a:t>
            </a:r>
          </a:p>
        </p:txBody>
      </p:sp>
      <p:sp>
        <p:nvSpPr>
          <p:cNvPr id="50186" name="object 10">
            <a:extLst>
              <a:ext uri="{FF2B5EF4-FFF2-40B4-BE49-F238E27FC236}">
                <a16:creationId xmlns:a16="http://schemas.microsoft.com/office/drawing/2014/main" id="{7BEA8085-EE40-429F-5245-D31D2F721531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609725" y="4049713"/>
            <a:ext cx="73850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088"/>
              </a:lnSpc>
            </a:pPr>
            <a:r>
              <a:rPr lang="ru-RU" altLang="en-US" sz="1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19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dotted decimal notation, that makes 128.0.0.0 to 191.255.0.0 as</a:t>
            </a:r>
          </a:p>
        </p:txBody>
      </p:sp>
      <p:sp>
        <p:nvSpPr>
          <p:cNvPr id="50187" name="object 11">
            <a:extLst>
              <a:ext uri="{FF2B5EF4-FFF2-40B4-BE49-F238E27FC236}">
                <a16:creationId xmlns:a16="http://schemas.microsoft.com/office/drawing/2014/main" id="{289C8E9D-A832-17A2-C151-BBFCFE96239C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892300" y="4425950"/>
            <a:ext cx="18970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088"/>
              </a:lnSpc>
            </a:pPr>
            <a:r>
              <a:rPr lang="ru-RU" altLang="en-US" sz="19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B networks.</a:t>
            </a:r>
          </a:p>
        </p:txBody>
      </p:sp>
      <p:sp>
        <p:nvSpPr>
          <p:cNvPr id="50188" name="object 12">
            <a:extLst>
              <a:ext uri="{FF2B5EF4-FFF2-40B4-BE49-F238E27FC236}">
                <a16:creationId xmlns:a16="http://schemas.microsoft.com/office/drawing/2014/main" id="{E03EE9C4-8221-DA50-39FA-D77C03A5894D}"/>
              </a:ext>
            </a:extLst>
          </p:cNvPr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609725" y="4878388"/>
            <a:ext cx="473075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7462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088"/>
              </a:lnSpc>
            </a:pPr>
            <a:r>
              <a:rPr lang="ru-RU" altLang="en-US" sz="1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19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16,384 possible Class B networks.</a:t>
            </a:r>
          </a:p>
          <a:p>
            <a:pPr eaLnBrk="1" hangingPunct="1">
              <a:lnSpc>
                <a:spcPts val="2088"/>
              </a:lnSpc>
              <a:spcBef>
                <a:spcPts val="1463"/>
              </a:spcBef>
            </a:pPr>
            <a:r>
              <a:rPr lang="ru-RU" altLang="en-US" sz="1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19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for a Class B IP address:</a:t>
            </a:r>
          </a:p>
          <a:p>
            <a:pPr eaLnBrk="1" hangingPunct="1">
              <a:lnSpc>
                <a:spcPts val="2088"/>
              </a:lnSpc>
              <a:spcBef>
                <a:spcPts val="1413"/>
              </a:spcBef>
            </a:pPr>
            <a:r>
              <a:rPr lang="ru-RU" altLang="en-US" sz="19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135.168.24.14</a:t>
            </a:r>
          </a:p>
        </p:txBody>
      </p:sp>
      <p:sp>
        <p:nvSpPr>
          <p:cNvPr id="50189" name="object 14">
            <a:extLst>
              <a:ext uri="{FF2B5EF4-FFF2-40B4-BE49-F238E27FC236}">
                <a16:creationId xmlns:a16="http://schemas.microsoft.com/office/drawing/2014/main" id="{963BAB85-FDB7-1856-A7FA-0448EB2706CD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49</a:t>
            </a: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object 1">
            <a:extLst>
              <a:ext uri="{FF2B5EF4-FFF2-40B4-BE49-F238E27FC236}">
                <a16:creationId xmlns:a16="http://schemas.microsoft.com/office/drawing/2014/main" id="{FEABB17C-CD15-0928-35B0-6E4F2472546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203" name="object 3">
            <a:extLst>
              <a:ext uri="{FF2B5EF4-FFF2-40B4-BE49-F238E27FC236}">
                <a16:creationId xmlns:a16="http://schemas.microsoft.com/office/drawing/2014/main" id="{281E74E4-37C8-EAF9-D88B-DD1AE52AB10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20621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Class C</a:t>
            </a:r>
          </a:p>
        </p:txBody>
      </p:sp>
      <p:sp>
        <p:nvSpPr>
          <p:cNvPr id="51204" name="object 4">
            <a:extLst>
              <a:ext uri="{FF2B5EF4-FFF2-40B4-BE49-F238E27FC236}">
                <a16:creationId xmlns:a16="http://schemas.microsoft.com/office/drawing/2014/main" id="{5DDD1D40-C85B-6263-A72F-75053E868219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87500"/>
            <a:ext cx="73882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13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C addresses were designed for small organizations with a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A256911-F402-516C-ECE9-0BD4E8FD991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2012950"/>
            <a:ext cx="4414838" cy="3206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21"/>
              </a:lnSpc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small number</a:t>
            </a:r>
            <a:r>
              <a:rPr sz="2000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of</a:t>
            </a:r>
            <a:r>
              <a:rPr sz="2000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attached</a:t>
            </a:r>
            <a:r>
              <a:rPr sz="20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hosts</a:t>
            </a:r>
            <a:r>
              <a:rPr sz="20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or</a:t>
            </a:r>
            <a:r>
              <a:rPr sz="20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routers.</a:t>
            </a:r>
          </a:p>
        </p:txBody>
      </p:sp>
      <p:sp>
        <p:nvSpPr>
          <p:cNvPr id="51206" name="object 6">
            <a:extLst>
              <a:ext uri="{FF2B5EF4-FFF2-40B4-BE49-F238E27FC236}">
                <a16:creationId xmlns:a16="http://schemas.microsoft.com/office/drawing/2014/main" id="{1F0EC17F-815D-339B-929A-D2F951967D76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517775"/>
            <a:ext cx="65246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13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uses 3 bytes for class type and netid and 1 byte for hostid.</a:t>
            </a:r>
          </a:p>
        </p:txBody>
      </p:sp>
      <p:sp>
        <p:nvSpPr>
          <p:cNvPr id="51207" name="object 7">
            <a:extLst>
              <a:ext uri="{FF2B5EF4-FFF2-40B4-BE49-F238E27FC236}">
                <a16:creationId xmlns:a16="http://schemas.microsoft.com/office/drawing/2014/main" id="{246CFF28-68EF-5728-7527-A1B036DDCF84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3019425"/>
            <a:ext cx="73866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13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a Class C network, the first two bits are set to 1, and the third bit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63F6CABF-4301-18BF-E8E0-7D91E09D2D4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92300" y="3446463"/>
            <a:ext cx="1181100" cy="3206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21"/>
              </a:lnSpc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is set</a:t>
            </a:r>
            <a:r>
              <a:rPr sz="20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 0.</a:t>
            </a:r>
          </a:p>
        </p:txBody>
      </p:sp>
      <p:sp>
        <p:nvSpPr>
          <p:cNvPr id="51209" name="object 9">
            <a:extLst>
              <a:ext uri="{FF2B5EF4-FFF2-40B4-BE49-F238E27FC236}">
                <a16:creationId xmlns:a16="http://schemas.microsoft.com/office/drawing/2014/main" id="{58CAE859-0FEE-7528-DCC7-5A8AB2CCAD92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09725" y="3949700"/>
            <a:ext cx="7386638" cy="282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13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  <a:cs typeface="Arial"/>
                <a:sym typeface="Wingdings 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000" err="1">
                <a:solidFill>
                  <a:srgbClr val="000000"/>
                </a:solidFill>
                <a:latin typeface="Times New Roman"/>
                <a:cs typeface="Times New Roman"/>
              </a:rPr>
              <a:t>That</a:t>
            </a:r>
            <a:r>
              <a:rPr lang="ru-RU" altLang="en-US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000" err="1">
                <a:solidFill>
                  <a:srgbClr val="000000"/>
                </a:solidFill>
                <a:latin typeface="Times New Roman"/>
                <a:cs typeface="Times New Roman"/>
              </a:rPr>
              <a:t>makes</a:t>
            </a:r>
            <a:r>
              <a:rPr lang="ru-RU" altLang="en-US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000" err="1">
                <a:solidFill>
                  <a:srgbClr val="000000"/>
                </a:solidFill>
                <a:latin typeface="Times New Roman"/>
                <a:cs typeface="Times New Roman"/>
              </a:rPr>
              <a:t>the</a:t>
            </a:r>
            <a:r>
              <a:rPr lang="ru-RU" altLang="en-US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000" err="1">
                <a:solidFill>
                  <a:srgbClr val="000000"/>
                </a:solidFill>
                <a:latin typeface="Times New Roman"/>
                <a:cs typeface="Times New Roman"/>
              </a:rPr>
              <a:t>first</a:t>
            </a:r>
            <a:r>
              <a:rPr lang="ru-RU" altLang="en-US" sz="2000">
                <a:solidFill>
                  <a:srgbClr val="000000"/>
                </a:solidFill>
                <a:latin typeface="Times New Roman"/>
                <a:cs typeface="Times New Roman"/>
              </a:rPr>
              <a:t> 24 </a:t>
            </a:r>
            <a:r>
              <a:rPr lang="ru-RU" altLang="en-US" sz="2000" err="1">
                <a:solidFill>
                  <a:srgbClr val="000000"/>
                </a:solidFill>
                <a:latin typeface="Times New Roman"/>
                <a:cs typeface="Times New Roman"/>
              </a:rPr>
              <a:t>bits</a:t>
            </a:r>
            <a:r>
              <a:rPr lang="ru-RU" altLang="en-US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000" err="1">
                <a:solidFill>
                  <a:srgbClr val="000000"/>
                </a:solidFill>
                <a:latin typeface="Times New Roman"/>
                <a:cs typeface="Times New Roman"/>
              </a:rPr>
              <a:t>of</a:t>
            </a:r>
            <a:r>
              <a:rPr lang="ru-RU" altLang="en-US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000" err="1">
                <a:solidFill>
                  <a:srgbClr val="000000"/>
                </a:solidFill>
                <a:latin typeface="Times New Roman"/>
                <a:cs typeface="Times New Roman"/>
              </a:rPr>
              <a:t>the</a:t>
            </a:r>
            <a:r>
              <a:rPr lang="ru-RU" altLang="en-US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000" err="1">
                <a:solidFill>
                  <a:srgbClr val="000000"/>
                </a:solidFill>
                <a:latin typeface="Times New Roman"/>
                <a:cs typeface="Times New Roman"/>
              </a:rPr>
              <a:t>address</a:t>
            </a:r>
            <a:r>
              <a:rPr lang="ru-RU" altLang="en-US" sz="2000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ru-RU" altLang="en-US" sz="2000" err="1">
                <a:solidFill>
                  <a:srgbClr val="000000"/>
                </a:solidFill>
                <a:latin typeface="Times New Roman"/>
                <a:cs typeface="Times New Roman"/>
              </a:rPr>
              <a:t>the</a:t>
            </a:r>
            <a:r>
              <a:rPr lang="ru-RU" altLang="en-US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000" err="1">
                <a:solidFill>
                  <a:srgbClr val="000000"/>
                </a:solidFill>
                <a:latin typeface="Times New Roman"/>
                <a:cs typeface="Times New Roman"/>
              </a:rPr>
              <a:t>network</a:t>
            </a:r>
            <a:r>
              <a:rPr lang="ru-RU" altLang="en-US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000" err="1">
                <a:solidFill>
                  <a:srgbClr val="000000"/>
                </a:solidFill>
                <a:latin typeface="Times New Roman"/>
                <a:cs typeface="Times New Roman"/>
              </a:rPr>
              <a:t>address</a:t>
            </a:r>
            <a:r>
              <a:rPr lang="ru-RU" altLang="en-US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000" err="1">
                <a:solidFill>
                  <a:srgbClr val="000000"/>
                </a:solidFill>
                <a:latin typeface="Times New Roman"/>
                <a:cs typeface="Times New Roman"/>
              </a:rPr>
              <a:t>and</a:t>
            </a:r>
            <a:endParaRPr lang="ru-RU" altLang="en-US" sz="200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3A99FAA8-2766-92FF-0F69-5CAFC3226961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892300" y="4376738"/>
            <a:ext cx="3578225" cy="3206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19"/>
              </a:lnSpc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 remainder</a:t>
            </a:r>
            <a:r>
              <a:rPr sz="2000" spc="-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as the</a:t>
            </a:r>
            <a:r>
              <a:rPr sz="20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host</a:t>
            </a:r>
            <a:r>
              <a:rPr sz="20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address.</a:t>
            </a:r>
          </a:p>
        </p:txBody>
      </p:sp>
      <p:sp>
        <p:nvSpPr>
          <p:cNvPr id="51211" name="object 11">
            <a:extLst>
              <a:ext uri="{FF2B5EF4-FFF2-40B4-BE49-F238E27FC236}">
                <a16:creationId xmlns:a16="http://schemas.microsoft.com/office/drawing/2014/main" id="{0E85B718-8CB0-97D0-C0D5-E481522F069F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609725" y="4879975"/>
            <a:ext cx="73882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13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C network addresses range from 192.0.0.0 to 223.255.255.0.</a:t>
            </a: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365AC141-DBC8-3378-7EB3-8B21BB516CB7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892300" y="5307013"/>
            <a:ext cx="5418138" cy="3206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19"/>
              </a:lnSpc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There</a:t>
            </a:r>
            <a:r>
              <a:rPr sz="20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are over</a:t>
            </a:r>
            <a:r>
              <a:rPr sz="20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2</a:t>
            </a:r>
            <a:r>
              <a:rPr sz="2000" spc="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million possible</a:t>
            </a:r>
            <a:r>
              <a:rPr sz="2000" spc="-3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Class C networks.</a:t>
            </a:r>
          </a:p>
        </p:txBody>
      </p:sp>
      <p:sp>
        <p:nvSpPr>
          <p:cNvPr id="51213" name="object 13">
            <a:extLst>
              <a:ext uri="{FF2B5EF4-FFF2-40B4-BE49-F238E27FC236}">
                <a16:creationId xmlns:a16="http://schemas.microsoft.com/office/drawing/2014/main" id="{78E8439B-98F5-DE7A-FE99-1600EA96EF32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4492625" y="5810250"/>
            <a:ext cx="161607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13"/>
              </a:lnSpc>
            </a:pPr>
            <a:r>
              <a:rPr lang="ru-RU" altLang="en-US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192.168.178.1</a:t>
            </a:r>
          </a:p>
        </p:txBody>
      </p:sp>
      <p:sp>
        <p:nvSpPr>
          <p:cNvPr id="51214" name="object 15">
            <a:extLst>
              <a:ext uri="{FF2B5EF4-FFF2-40B4-BE49-F238E27FC236}">
                <a16:creationId xmlns:a16="http://schemas.microsoft.com/office/drawing/2014/main" id="{749949C1-E656-63CD-F229-28D6CF22D558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50</a:t>
            </a:r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object 1">
            <a:extLst>
              <a:ext uri="{FF2B5EF4-FFF2-40B4-BE49-F238E27FC236}">
                <a16:creationId xmlns:a16="http://schemas.microsoft.com/office/drawing/2014/main" id="{8230C565-5D4D-5141-6366-11570B98094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227" name="object 3">
            <a:extLst>
              <a:ext uri="{FF2B5EF4-FFF2-40B4-BE49-F238E27FC236}">
                <a16:creationId xmlns:a16="http://schemas.microsoft.com/office/drawing/2014/main" id="{5F50E005-2194-89F2-7F3C-F11D575B5D53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20621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Class D</a:t>
            </a:r>
          </a:p>
        </p:txBody>
      </p:sp>
      <p:sp>
        <p:nvSpPr>
          <p:cNvPr id="52228" name="object 4">
            <a:extLst>
              <a:ext uri="{FF2B5EF4-FFF2-40B4-BE49-F238E27FC236}">
                <a16:creationId xmlns:a16="http://schemas.microsoft.com/office/drawing/2014/main" id="{6DE50014-7A94-671C-D20D-04ECFA54FBD9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16063"/>
            <a:ext cx="7359650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D addresses are used for multicasting applications.</a:t>
            </a:r>
          </a:p>
        </p:txBody>
      </p:sp>
      <p:sp>
        <p:nvSpPr>
          <p:cNvPr id="52229" name="object 5">
            <a:extLst>
              <a:ext uri="{FF2B5EF4-FFF2-40B4-BE49-F238E27FC236}">
                <a16:creationId xmlns:a16="http://schemas.microsoft.com/office/drawing/2014/main" id="{1FCD1A76-19D9-C204-F38D-393E71DCB9E8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1957388"/>
            <a:ext cx="7388225" cy="74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D addresses have their first three bits set to “1”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their fourth bit set to “0”.</a:t>
            </a:r>
          </a:p>
        </p:txBody>
      </p:sp>
      <p:sp>
        <p:nvSpPr>
          <p:cNvPr id="52230" name="object 6">
            <a:extLst>
              <a:ext uri="{FF2B5EF4-FFF2-40B4-BE49-F238E27FC236}">
                <a16:creationId xmlns:a16="http://schemas.microsoft.com/office/drawing/2014/main" id="{6654CC16-8218-DEF9-ECED-C3B4AAADBAB5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767013"/>
            <a:ext cx="7388225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D addresses are 32-bit network addresses,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meaning that all the values within the range of 224.0.0.0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239.255.255.255 are used to uniquely identify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multicast groups.</a:t>
            </a:r>
          </a:p>
        </p:txBody>
      </p:sp>
      <p:sp>
        <p:nvSpPr>
          <p:cNvPr id="52231" name="object 7">
            <a:extLst>
              <a:ext uri="{FF2B5EF4-FFF2-40B4-BE49-F238E27FC236}">
                <a16:creationId xmlns:a16="http://schemas.microsoft.com/office/drawing/2014/main" id="{593BEB10-939B-75C6-67E7-2BB48620A340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4305300"/>
            <a:ext cx="7388225" cy="110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no host addresses within the Class D address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space, since all the hosts within a group share the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group’s IP address for receiver purposes.</a:t>
            </a:r>
          </a:p>
        </p:txBody>
      </p:sp>
      <p:sp>
        <p:nvSpPr>
          <p:cNvPr id="52232" name="object 8">
            <a:extLst>
              <a:ext uri="{FF2B5EF4-FFF2-40B4-BE49-F238E27FC236}">
                <a16:creationId xmlns:a16="http://schemas.microsoft.com/office/drawing/2014/main" id="{0AF1EAA0-69D2-7233-4094-E5540A0CD9AF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425950" y="5480050"/>
            <a:ext cx="1752600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227.16.6.176</a:t>
            </a:r>
          </a:p>
        </p:txBody>
      </p:sp>
      <p:sp>
        <p:nvSpPr>
          <p:cNvPr id="52233" name="object 10">
            <a:extLst>
              <a:ext uri="{FF2B5EF4-FFF2-40B4-BE49-F238E27FC236}">
                <a16:creationId xmlns:a16="http://schemas.microsoft.com/office/drawing/2014/main" id="{1E7D9A0F-1B18-1258-5564-5A84B58A529E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51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object 1">
            <a:extLst>
              <a:ext uri="{FF2B5EF4-FFF2-40B4-BE49-F238E27FC236}">
                <a16:creationId xmlns:a16="http://schemas.microsoft.com/office/drawing/2014/main" id="{7BB724D7-160B-B801-9CE1-850AD0DAB86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5C283A3-C373-99B9-1688-BF33D42F379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15900"/>
            <a:ext cx="6188075" cy="5921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Functions of</a:t>
            </a:r>
            <a:r>
              <a:rPr sz="3900" spc="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Network</a:t>
            </a:r>
            <a:r>
              <a:rPr sz="3900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Layer</a:t>
            </a:r>
          </a:p>
        </p:txBody>
      </p:sp>
      <p:sp>
        <p:nvSpPr>
          <p:cNvPr id="7172" name="object 4">
            <a:extLst>
              <a:ext uri="{FF2B5EF4-FFF2-40B4-BE49-F238E27FC236}">
                <a16:creationId xmlns:a16="http://schemas.microsoft.com/office/drawing/2014/main" id="{55289BAD-22D2-F40C-36CA-A807F3F9E191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041400"/>
            <a:ext cx="7386638" cy="227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988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Internetworking: </a:t>
            </a:r>
            <a:r>
              <a:rPr lang="ru-RU" altLang="en-US" sz="27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the main role of the</a:t>
            </a:r>
          </a:p>
          <a:p>
            <a:pPr eaLnBrk="1" hangingPunct="1">
              <a:lnSpc>
                <a:spcPts val="2988"/>
              </a:lnSpc>
              <a:spcBef>
                <a:spcPts val="1863"/>
              </a:spcBef>
            </a:pPr>
            <a:r>
              <a:rPr lang="ru-RU" altLang="en-US" sz="27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layer that it provides the logical</a:t>
            </a:r>
          </a:p>
          <a:p>
            <a:pPr eaLnBrk="1" hangingPunct="1">
              <a:lnSpc>
                <a:spcPts val="2988"/>
              </a:lnSpc>
              <a:spcBef>
                <a:spcPts val="1813"/>
              </a:spcBef>
            </a:pPr>
            <a:r>
              <a:rPr lang="ru-RU" altLang="en-US" sz="27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 between different types of</a:t>
            </a:r>
          </a:p>
          <a:p>
            <a:pPr eaLnBrk="1" hangingPunct="1">
              <a:lnSpc>
                <a:spcPts val="2988"/>
              </a:lnSpc>
              <a:spcBef>
                <a:spcPts val="1863"/>
              </a:spcBef>
            </a:pPr>
            <a:r>
              <a:rPr lang="ru-RU" altLang="en-US" sz="27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networks</a:t>
            </a:r>
            <a:r>
              <a:rPr lang="ru-RU" altLang="en-US" sz="27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7173" name="object 5">
            <a:extLst>
              <a:ext uri="{FF2B5EF4-FFF2-40B4-BE49-F238E27FC236}">
                <a16:creationId xmlns:a16="http://schemas.microsoft.com/office/drawing/2014/main" id="{E06D2719-7615-0354-CD05-E8F26D7F001A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587750"/>
            <a:ext cx="7386638" cy="227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988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Fragmentation: </a:t>
            </a:r>
            <a:r>
              <a:rPr lang="ru-RU" altLang="en-US" sz="27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fragmentation is a process</a:t>
            </a:r>
          </a:p>
          <a:p>
            <a:pPr eaLnBrk="1" hangingPunct="1">
              <a:lnSpc>
                <a:spcPts val="2988"/>
              </a:lnSpc>
              <a:spcBef>
                <a:spcPts val="1863"/>
              </a:spcBef>
            </a:pPr>
            <a:r>
              <a:rPr lang="ru-RU" altLang="en-US" sz="27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ru-RU" altLang="en-US" sz="27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breaking the packets into the smallest</a:t>
            </a:r>
          </a:p>
          <a:p>
            <a:pPr eaLnBrk="1" hangingPunct="1">
              <a:lnSpc>
                <a:spcPts val="2988"/>
              </a:lnSpc>
              <a:spcBef>
                <a:spcPts val="1813"/>
              </a:spcBef>
            </a:pPr>
            <a:r>
              <a:rPr lang="ru-RU" altLang="en-US" sz="27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individual data units </a:t>
            </a:r>
            <a:r>
              <a:rPr lang="ru-RU" altLang="en-US" sz="27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travel through different</a:t>
            </a:r>
          </a:p>
          <a:p>
            <a:pPr eaLnBrk="1" hangingPunct="1">
              <a:lnSpc>
                <a:spcPts val="2988"/>
              </a:lnSpc>
              <a:spcBef>
                <a:spcPts val="1863"/>
              </a:spcBef>
            </a:pPr>
            <a:r>
              <a:rPr lang="ru-RU" altLang="en-US" sz="27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networks.</a:t>
            </a: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object 1">
            <a:extLst>
              <a:ext uri="{FF2B5EF4-FFF2-40B4-BE49-F238E27FC236}">
                <a16:creationId xmlns:a16="http://schemas.microsoft.com/office/drawing/2014/main" id="{B40E6519-D9FF-C17C-2C41-5F607CB3D63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3251" name="object 3">
            <a:extLst>
              <a:ext uri="{FF2B5EF4-FFF2-40B4-BE49-F238E27FC236}">
                <a16:creationId xmlns:a16="http://schemas.microsoft.com/office/drawing/2014/main" id="{E69DB40F-51D3-C29E-1D8B-8E9DE9037E15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20320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Class E</a:t>
            </a:r>
          </a:p>
        </p:txBody>
      </p:sp>
      <p:sp>
        <p:nvSpPr>
          <p:cNvPr id="53252" name="object 4">
            <a:extLst>
              <a:ext uri="{FF2B5EF4-FFF2-40B4-BE49-F238E27FC236}">
                <a16:creationId xmlns:a16="http://schemas.microsoft.com/office/drawing/2014/main" id="{446BADAB-7A17-6C0C-0C5C-C0691129F465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16063"/>
            <a:ext cx="7386638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E addresses are reserved for future use, in which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B8FB111-1B12-2EE1-9A35-6E0EECEC6F5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1881188"/>
            <a:ext cx="3962400" cy="3762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60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addresses beginning</a:t>
            </a:r>
            <a:r>
              <a:rPr sz="24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with</a:t>
            </a:r>
            <a:r>
              <a:rPr sz="24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 spc="-6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1111.</a:t>
            </a:r>
          </a:p>
        </p:txBody>
      </p:sp>
      <p:sp>
        <p:nvSpPr>
          <p:cNvPr id="53254" name="object 6">
            <a:extLst>
              <a:ext uri="{FF2B5EF4-FFF2-40B4-BE49-F238E27FC236}">
                <a16:creationId xmlns:a16="http://schemas.microsoft.com/office/drawing/2014/main" id="{EB33B8A7-7A7E-4557-619A-B1617A54C697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324100"/>
            <a:ext cx="7388225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E networks are defined by having the first four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9AB64034-1B83-47B9-8EB2-BB8939C1AA9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92300" y="2690813"/>
            <a:ext cx="3292475" cy="3762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57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network address bits as</a:t>
            </a:r>
            <a:r>
              <a:rPr sz="24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1.</a:t>
            </a:r>
          </a:p>
        </p:txBody>
      </p:sp>
      <p:sp>
        <p:nvSpPr>
          <p:cNvPr id="53256" name="object 8">
            <a:extLst>
              <a:ext uri="{FF2B5EF4-FFF2-40B4-BE49-F238E27FC236}">
                <a16:creationId xmlns:a16="http://schemas.microsoft.com/office/drawing/2014/main" id="{C8FEA6E9-A3E3-707B-23EB-40A05F1E0B35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3132138"/>
            <a:ext cx="738822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encompasses addresses from 240.0.0.0 to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255.255.255.255. While this class is reserved, its usage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 never defined.</a:t>
            </a:r>
          </a:p>
        </p:txBody>
      </p:sp>
      <p:sp>
        <p:nvSpPr>
          <p:cNvPr id="53257" name="object 9">
            <a:extLst>
              <a:ext uri="{FF2B5EF4-FFF2-40B4-BE49-F238E27FC236}">
                <a16:creationId xmlns:a16="http://schemas.microsoft.com/office/drawing/2014/main" id="{BB89D583-D24B-6895-771B-2C184AA8408F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09725" y="4305300"/>
            <a:ext cx="7386638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a result, most network implementations discard these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1F6F36E8-1E0A-3662-A6FB-8A5A6D1E64B3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892300" y="4672013"/>
            <a:ext cx="4187825" cy="3762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57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addresses as</a:t>
            </a:r>
            <a:r>
              <a:rPr sz="24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illegal</a:t>
            </a:r>
            <a:r>
              <a:rPr sz="2400" spc="-4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or undefined.</a:t>
            </a:r>
          </a:p>
        </p:txBody>
      </p:sp>
      <p:sp>
        <p:nvSpPr>
          <p:cNvPr id="53259" name="object 11">
            <a:extLst>
              <a:ext uri="{FF2B5EF4-FFF2-40B4-BE49-F238E27FC236}">
                <a16:creationId xmlns:a16="http://schemas.microsoft.com/office/drawing/2014/main" id="{92EC6DAE-5B42-51F7-BBE5-B255CA784F06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349750" y="5113338"/>
            <a:ext cx="1906588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243.164.89.28</a:t>
            </a:r>
          </a:p>
        </p:txBody>
      </p:sp>
      <p:sp>
        <p:nvSpPr>
          <p:cNvPr id="53260" name="object 13">
            <a:extLst>
              <a:ext uri="{FF2B5EF4-FFF2-40B4-BE49-F238E27FC236}">
                <a16:creationId xmlns:a16="http://schemas.microsoft.com/office/drawing/2014/main" id="{AA6D9488-7851-E8A0-31B0-F98030D8F419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52</a:t>
            </a:r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object 1">
            <a:extLst>
              <a:ext uri="{FF2B5EF4-FFF2-40B4-BE49-F238E27FC236}">
                <a16:creationId xmlns:a16="http://schemas.microsoft.com/office/drawing/2014/main" id="{245B8917-DDC1-88CB-8CA0-0F1911CB853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46086B2-B940-1383-895B-7C1F2D42472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5408613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Classful</a:t>
            </a:r>
            <a:r>
              <a:rPr sz="4300" b="1" spc="-14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Addressing</a:t>
            </a:r>
          </a:p>
        </p:txBody>
      </p:sp>
      <p:sp>
        <p:nvSpPr>
          <p:cNvPr id="54276" name="object 5">
            <a:extLst>
              <a:ext uri="{FF2B5EF4-FFF2-40B4-BE49-F238E27FC236}">
                <a16:creationId xmlns:a16="http://schemas.microsoft.com/office/drawing/2014/main" id="{D79D812C-F8B1-B603-4D98-3141E842AE5D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53</a:t>
            </a:r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object 1">
            <a:extLst>
              <a:ext uri="{FF2B5EF4-FFF2-40B4-BE49-F238E27FC236}">
                <a16:creationId xmlns:a16="http://schemas.microsoft.com/office/drawing/2014/main" id="{C245DF8F-D5FB-5ED3-1D3D-1C42447098F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CF18710-AE55-8B82-3C8E-CA319FF4646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5408613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Classful</a:t>
            </a:r>
            <a:r>
              <a:rPr sz="4300" b="1" spc="-14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Addressing</a:t>
            </a:r>
          </a:p>
        </p:txBody>
      </p:sp>
      <p:sp>
        <p:nvSpPr>
          <p:cNvPr id="55300" name="object 5">
            <a:extLst>
              <a:ext uri="{FF2B5EF4-FFF2-40B4-BE49-F238E27FC236}">
                <a16:creationId xmlns:a16="http://schemas.microsoft.com/office/drawing/2014/main" id="{53CA9A45-EB2C-96A8-D63E-D493CDCE9BB1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54</a:t>
            </a:r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object 1">
            <a:extLst>
              <a:ext uri="{FF2B5EF4-FFF2-40B4-BE49-F238E27FC236}">
                <a16:creationId xmlns:a16="http://schemas.microsoft.com/office/drawing/2014/main" id="{F90EB11D-A728-7A1C-70D2-A15FCC024BE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B91E475-B78C-EA60-F9A2-39CCE2203DD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5408613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Classful</a:t>
            </a:r>
            <a:r>
              <a:rPr sz="4300" b="1" spc="-14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Addressing</a:t>
            </a:r>
          </a:p>
        </p:txBody>
      </p:sp>
      <p:sp>
        <p:nvSpPr>
          <p:cNvPr id="56324" name="object 5">
            <a:extLst>
              <a:ext uri="{FF2B5EF4-FFF2-40B4-BE49-F238E27FC236}">
                <a16:creationId xmlns:a16="http://schemas.microsoft.com/office/drawing/2014/main" id="{F26FEF31-E959-11BA-B574-442C3C2DF9F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55</a:t>
            </a:r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object 1">
            <a:extLst>
              <a:ext uri="{FF2B5EF4-FFF2-40B4-BE49-F238E27FC236}">
                <a16:creationId xmlns:a16="http://schemas.microsoft.com/office/drawing/2014/main" id="{BA2123D5-ED47-D5CF-EFEB-2E12F64AE79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7347" name="object 4">
            <a:extLst>
              <a:ext uri="{FF2B5EF4-FFF2-40B4-BE49-F238E27FC236}">
                <a16:creationId xmlns:a16="http://schemas.microsoft.com/office/drawing/2014/main" id="{38E500A9-803E-2B26-BEBA-E7AC3A23FE1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56</a:t>
            </a:r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object 1">
            <a:extLst>
              <a:ext uri="{FF2B5EF4-FFF2-40B4-BE49-F238E27FC236}">
                <a16:creationId xmlns:a16="http://schemas.microsoft.com/office/drawing/2014/main" id="{519E5A0B-2F56-F2DA-4837-24D18B4C692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8371" name="object 4">
            <a:extLst>
              <a:ext uri="{FF2B5EF4-FFF2-40B4-BE49-F238E27FC236}">
                <a16:creationId xmlns:a16="http://schemas.microsoft.com/office/drawing/2014/main" id="{0E432BF7-051E-C94E-9723-A993F8B41C2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57</a:t>
            </a:r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object 1">
            <a:extLst>
              <a:ext uri="{FF2B5EF4-FFF2-40B4-BE49-F238E27FC236}">
                <a16:creationId xmlns:a16="http://schemas.microsoft.com/office/drawing/2014/main" id="{A2897BEE-88DB-6F60-A500-C09C9575DD7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2D7A7D3-C15A-2068-718C-31B8D4058D2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09713" y="735013"/>
            <a:ext cx="7054850" cy="5651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993"/>
              </a:lnSpc>
              <a:buSzTx/>
              <a:buFontTx/>
              <a:buNone/>
              <a:defRPr/>
            </a:pP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Change</a:t>
            </a:r>
            <a:r>
              <a:rPr b="1" i="1" spc="39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b="1" i="1" spc="39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following</a:t>
            </a:r>
            <a:r>
              <a:rPr b="1" i="1" spc="39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IPv4</a:t>
            </a:r>
            <a:r>
              <a:rPr b="1" i="1" spc="38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addresses</a:t>
            </a:r>
            <a:r>
              <a:rPr b="1" i="1" spc="39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from</a:t>
            </a:r>
            <a:r>
              <a:rPr b="1" i="1" spc="39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binary</a:t>
            </a:r>
            <a:r>
              <a:rPr b="1" i="1" spc="39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notation</a:t>
            </a:r>
            <a:r>
              <a:rPr b="1" i="1" spc="38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  <a:r>
              <a:rPr b="1" i="1" spc="39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dotted-</a:t>
            </a:r>
          </a:p>
          <a:p>
            <a:pPr eaLnBrk="0" fontAlgn="auto" hangingPunct="0">
              <a:lnSpc>
                <a:spcPts val="1993"/>
              </a:lnSpc>
              <a:spcBef>
                <a:spcPts val="166"/>
              </a:spcBef>
              <a:buSzTx/>
              <a:buFontTx/>
              <a:buNone/>
              <a:defRPr/>
            </a:pP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decimal</a:t>
            </a:r>
            <a:r>
              <a:rPr b="1" i="1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notation.</a:t>
            </a:r>
          </a:p>
        </p:txBody>
      </p:sp>
      <p:sp>
        <p:nvSpPr>
          <p:cNvPr id="59396" name="object 4">
            <a:extLst>
              <a:ext uri="{FF2B5EF4-FFF2-40B4-BE49-F238E27FC236}">
                <a16:creationId xmlns:a16="http://schemas.microsoft.com/office/drawing/2014/main" id="{254DB813-7376-EF9E-D680-2C2F4225DDF3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16075" y="3324225"/>
            <a:ext cx="952500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988"/>
              </a:lnSpc>
            </a:pPr>
            <a:r>
              <a:rPr lang="ru-RU" altLang="en-US" b="1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64ED82C4-D5B6-FFAB-22F5-7AE5D5CADCF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616075" y="3735388"/>
            <a:ext cx="6911975" cy="7032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993"/>
              </a:lnSpc>
              <a:buSzTx/>
              <a:buFontTx/>
              <a:buNone/>
              <a:defRPr/>
            </a:pPr>
            <a:r>
              <a:rPr b="1" i="1" spc="-13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We</a:t>
            </a:r>
            <a:r>
              <a:rPr b="1" i="1" spc="15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replace</a:t>
            </a:r>
            <a:r>
              <a:rPr b="1" i="1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each</a:t>
            </a:r>
            <a:r>
              <a:rPr b="1" i="1" spc="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group</a:t>
            </a:r>
            <a:r>
              <a:rPr b="1" i="1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of</a:t>
            </a:r>
            <a:r>
              <a:rPr b="1" i="1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8</a:t>
            </a:r>
            <a:r>
              <a:rPr b="1" i="1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bits with</a:t>
            </a:r>
            <a:r>
              <a:rPr b="1" i="1" spc="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its</a:t>
            </a:r>
            <a:r>
              <a:rPr b="1" i="1" spc="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equivalent</a:t>
            </a:r>
            <a:r>
              <a:rPr b="1" i="1" spc="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decimal</a:t>
            </a:r>
            <a:r>
              <a:rPr b="1" i="1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number</a:t>
            </a:r>
            <a:r>
              <a:rPr b="1" i="1" spc="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(see</a:t>
            </a:r>
          </a:p>
          <a:p>
            <a:pPr eaLnBrk="0" fontAlgn="auto" hangingPunct="0">
              <a:lnSpc>
                <a:spcPts val="1993"/>
              </a:lnSpc>
              <a:spcBef>
                <a:spcPts val="1246"/>
              </a:spcBef>
              <a:buSzTx/>
              <a:buFontTx/>
              <a:buNone/>
              <a:defRPr/>
            </a:pP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Appendix B) and add dots for</a:t>
            </a:r>
            <a:r>
              <a:rPr b="1" i="1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separation.</a:t>
            </a:r>
          </a:p>
        </p:txBody>
      </p:sp>
      <p:sp>
        <p:nvSpPr>
          <p:cNvPr id="59398" name="object 7">
            <a:extLst>
              <a:ext uri="{FF2B5EF4-FFF2-40B4-BE49-F238E27FC236}">
                <a16:creationId xmlns:a16="http://schemas.microsoft.com/office/drawing/2014/main" id="{8319A95B-E45A-A1CC-6B78-C8EC243DAB65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58</a:t>
            </a:r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object 1">
            <a:extLst>
              <a:ext uri="{FF2B5EF4-FFF2-40B4-BE49-F238E27FC236}">
                <a16:creationId xmlns:a16="http://schemas.microsoft.com/office/drawing/2014/main" id="{751228FE-36C9-62C4-211E-4575E78E573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0419" name="object 4">
            <a:extLst>
              <a:ext uri="{FF2B5EF4-FFF2-40B4-BE49-F238E27FC236}">
                <a16:creationId xmlns:a16="http://schemas.microsoft.com/office/drawing/2014/main" id="{06069334-5EEA-BEC8-C1F0-C1781A9DBDE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59</a:t>
            </a:r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object 1">
            <a:extLst>
              <a:ext uri="{FF2B5EF4-FFF2-40B4-BE49-F238E27FC236}">
                <a16:creationId xmlns:a16="http://schemas.microsoft.com/office/drawing/2014/main" id="{DC7131AB-1480-F328-97D5-5C985E2C683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443" name="object 4">
            <a:extLst>
              <a:ext uri="{FF2B5EF4-FFF2-40B4-BE49-F238E27FC236}">
                <a16:creationId xmlns:a16="http://schemas.microsoft.com/office/drawing/2014/main" id="{0577AC28-EFA9-DE4D-6054-1CC2EA0FD734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60</a:t>
            </a:r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object 1">
            <a:extLst>
              <a:ext uri="{FF2B5EF4-FFF2-40B4-BE49-F238E27FC236}">
                <a16:creationId xmlns:a16="http://schemas.microsoft.com/office/drawing/2014/main" id="{53E080EE-1A99-E5BA-8E04-B0FF12ABF57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467" name="object 4">
            <a:extLst>
              <a:ext uri="{FF2B5EF4-FFF2-40B4-BE49-F238E27FC236}">
                <a16:creationId xmlns:a16="http://schemas.microsoft.com/office/drawing/2014/main" id="{C8AFFA9A-837A-C803-126F-FBE7B0DF283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61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object 1">
            <a:extLst>
              <a:ext uri="{FF2B5EF4-FFF2-40B4-BE49-F238E27FC236}">
                <a16:creationId xmlns:a16="http://schemas.microsoft.com/office/drawing/2014/main" id="{9630570A-51C5-E78C-8DDE-057568A5EE9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5" name="object 3">
            <a:extLst>
              <a:ext uri="{FF2B5EF4-FFF2-40B4-BE49-F238E27FC236}">
                <a16:creationId xmlns:a16="http://schemas.microsoft.com/office/drawing/2014/main" id="{D56FBB22-B6D2-4FAD-FCCD-31D6DA66F9F9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292100"/>
            <a:ext cx="2108200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 err="1">
                <a:solidFill>
                  <a:srgbClr val="572314"/>
                </a:solidFill>
                <a:latin typeface="Arial" panose="020B0604020202020204" pitchFamily="34" charset="0"/>
              </a:rPr>
              <a:t>Features</a:t>
            </a:r>
          </a:p>
        </p:txBody>
      </p:sp>
      <p:sp>
        <p:nvSpPr>
          <p:cNvPr id="8196" name="object 4">
            <a:extLst>
              <a:ext uri="{FF2B5EF4-FFF2-40B4-BE49-F238E27FC236}">
                <a16:creationId xmlns:a16="http://schemas.microsoft.com/office/drawing/2014/main" id="{7FCA4FF7-0B04-205F-03F9-B9D03313B6CD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012825"/>
            <a:ext cx="7383463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responsibility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Network </a:t>
            </a:r>
            <a:r>
              <a:rPr lang="ru-RU" altLang="en-US" sz="220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carry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 b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packets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destination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endParaRPr lang="ru-RU" altLang="en-US" sz="2200" b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 b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changing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8197" name="object 5">
            <a:extLst>
              <a:ext uri="{FF2B5EF4-FFF2-40B4-BE49-F238E27FC236}">
                <a16:creationId xmlns:a16="http://schemas.microsoft.com/office/drawing/2014/main" id="{E79F9694-40F6-D10E-DD47-A0B44F49DFBE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2598738"/>
            <a:ext cx="7385050" cy="84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packets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delivery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altLang="en-US" sz="2200" b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fragmented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i.e., broken down into smaller packets.</a:t>
            </a:r>
          </a:p>
        </p:txBody>
      </p:sp>
      <p:sp>
        <p:nvSpPr>
          <p:cNvPr id="8198" name="object 6">
            <a:extLst>
              <a:ext uri="{FF2B5EF4-FFF2-40B4-BE49-F238E27FC236}">
                <a16:creationId xmlns:a16="http://schemas.microsoft.com/office/drawing/2014/main" id="{878902CB-BFE2-FFEA-6563-3F5F17EF3740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3681413"/>
            <a:ext cx="738505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decides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root to be taken by the packets to travel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 b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destination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among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</a:t>
            </a:r>
            <a:endParaRPr lang="ru-RU" altLang="en-US" sz="2200" b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 b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roots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available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ru-RU" altLang="en-US" sz="2200" b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altLang="en-US" sz="220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also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called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routing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  <p:sp>
        <p:nvSpPr>
          <p:cNvPr id="8199" name="object 7">
            <a:extLst>
              <a:ext uri="{FF2B5EF4-FFF2-40B4-BE49-F238E27FC236}">
                <a16:creationId xmlns:a16="http://schemas.microsoft.com/office/drawing/2014/main" id="{915F424D-52EC-EB30-D787-2D54ED41CE03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5267325"/>
            <a:ext cx="738505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and destination addresses are added to the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6C776A8B-394F-FD05-2DFA-F71B1D0DB9AC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92300" y="5768975"/>
            <a:ext cx="4645025" cy="3476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1"/>
              </a:lnSpc>
              <a:buSzTx/>
              <a:buFontTx/>
              <a:buNone/>
              <a:defRPr/>
            </a:pP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data</a:t>
            </a:r>
            <a:r>
              <a:rPr sz="2200" b="1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packets inside the</a:t>
            </a:r>
            <a:r>
              <a:rPr sz="2200" b="1" spc="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network</a:t>
            </a:r>
            <a:r>
              <a:rPr sz="2200" b="1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 b="1" spc="-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layer.</a:t>
            </a:r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0475953-75CD-B8CC-8006-572B2F7890C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387475" y="-42863"/>
            <a:ext cx="5886450" cy="11858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Disadvantages</a:t>
            </a:r>
            <a:r>
              <a:rPr sz="39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of</a:t>
            </a:r>
            <a:r>
              <a:rPr sz="3900" spc="3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Classful</a:t>
            </a:r>
          </a:p>
          <a:p>
            <a:pPr eaLnBrk="0" fontAlgn="auto" hangingPunct="0">
              <a:lnSpc>
                <a:spcPts val="4359"/>
              </a:lnSpc>
              <a:spcBef>
                <a:spcPts val="270"/>
              </a:spcBef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Addressing</a:t>
            </a:r>
          </a:p>
        </p:txBody>
      </p:sp>
      <p:sp>
        <p:nvSpPr>
          <p:cNvPr id="63491" name="object 2">
            <a:extLst>
              <a:ext uri="{FF2B5EF4-FFF2-40B4-BE49-F238E27FC236}">
                <a16:creationId xmlns:a16="http://schemas.microsoft.com/office/drawing/2014/main" id="{C79BAC3D-02E6-A8A7-D6D3-B9BB98AF69C9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3492" name="object 4">
            <a:extLst>
              <a:ext uri="{FF2B5EF4-FFF2-40B4-BE49-F238E27FC236}">
                <a16:creationId xmlns:a16="http://schemas.microsoft.com/office/drawing/2014/main" id="{13014764-5E5B-40E7-3747-6F13EBC89F1B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454120" y="264072"/>
            <a:ext cx="7462868" cy="1282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If we consider class A, the number of addresses in each</a:t>
            </a:r>
            <a:r>
              <a:rPr lang="en-US" altLang="en-US" sz="22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block is </a:t>
            </a:r>
            <a:r>
              <a:rPr lang="ru-RU" altLang="en-US" sz="2200" b="1">
                <a:solidFill>
                  <a:srgbClr val="000000"/>
                </a:solidFill>
                <a:latin typeface="Arial" panose="020B0604020202020204" pitchFamily="34" charset="0"/>
              </a:rPr>
              <a:t>more than enough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for almost any</a:t>
            </a:r>
            <a:r>
              <a:rPr lang="en-US" altLang="en-US" sz="22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organization. So, it results in wastage</a:t>
            </a:r>
            <a:r>
              <a:rPr lang="en-GB" sz="2200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lang="en-GB"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 addresses.</a:t>
            </a:r>
          </a:p>
          <a:p>
            <a:pPr eaLnBrk="1" hangingPunct="1">
              <a:lnSpc>
                <a:spcPts val="2450"/>
              </a:lnSpc>
            </a:pPr>
            <a:endParaRPr lang="ru-RU" altLang="en-US" sz="2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751132E-CE0D-28F6-2AB4-14026D63DFD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12062" y="1236834"/>
            <a:ext cx="6535738" cy="3492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53"/>
              </a:lnSpc>
              <a:buSzTx/>
              <a:buFontTx/>
              <a:buNone/>
              <a:defRPr/>
            </a:pPr>
            <a:endParaRPr sz="220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000000"/>
              </a:solidFill>
              <a:latin typeface="Arial"/>
              <a:cs typeface="+mn-cs"/>
              <a:sym typeface="Wingdings"/>
            </a:endParaRPr>
          </a:p>
        </p:txBody>
      </p:sp>
      <p:sp>
        <p:nvSpPr>
          <p:cNvPr id="63494" name="object 6">
            <a:extLst>
              <a:ext uri="{FF2B5EF4-FFF2-40B4-BE49-F238E27FC236}">
                <a16:creationId xmlns:a16="http://schemas.microsoft.com/office/drawing/2014/main" id="{9FAABC6B-0670-23FF-F7C8-01311B53AD7D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454120" y="1308497"/>
            <a:ext cx="7361238" cy="326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Same is the case with class B, probably an organization</a:t>
            </a:r>
          </a:p>
          <a:p>
            <a:pPr eaLnBrk="1" hangingPunct="1">
              <a:lnSpc>
                <a:spcPts val="2113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receiving block from class B would not require that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much of addresses. So, it also results in </a:t>
            </a:r>
            <a:r>
              <a:rPr lang="ru-RU" altLang="en-US" sz="2200" b="1">
                <a:solidFill>
                  <a:srgbClr val="000000"/>
                </a:solidFill>
                <a:latin typeface="Arial" panose="020B0604020202020204" pitchFamily="34" charset="0"/>
              </a:rPr>
              <a:t>wastage of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 b="1">
                <a:solidFill>
                  <a:srgbClr val="000000"/>
                </a:solidFill>
                <a:latin typeface="Arial" panose="020B0604020202020204" pitchFamily="34" charset="0"/>
              </a:rPr>
              <a:t>addresses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pPr eaLnBrk="1" hangingPunct="1">
              <a:lnSpc>
                <a:spcPts val="2450"/>
              </a:lnSpc>
              <a:spcBef>
                <a:spcPts val="200"/>
              </a:spcBef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A block in class C may be </a:t>
            </a:r>
            <a:r>
              <a:rPr lang="ru-RU" altLang="en-US" sz="2200" b="1">
                <a:solidFill>
                  <a:srgbClr val="000000"/>
                </a:solidFill>
                <a:latin typeface="Arial" panose="020B0604020202020204" pitchFamily="34" charset="0"/>
              </a:rPr>
              <a:t>too small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to </a:t>
            </a:r>
            <a:r>
              <a:rPr lang="ru-RU" altLang="en-US" sz="2200" b="1">
                <a:solidFill>
                  <a:srgbClr val="000000"/>
                </a:solidFill>
                <a:latin typeface="Arial" panose="020B0604020202020204" pitchFamily="34" charset="0"/>
              </a:rPr>
              <a:t>fulfil the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 b="1">
                <a:solidFill>
                  <a:srgbClr val="000000"/>
                </a:solidFill>
                <a:latin typeface="Arial" panose="020B0604020202020204" pitchFamily="34" charset="0"/>
              </a:rPr>
              <a:t>addresses requirement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of an organization.</a:t>
            </a:r>
          </a:p>
          <a:p>
            <a:pPr eaLnBrk="1" hangingPunct="1">
              <a:lnSpc>
                <a:spcPts val="2450"/>
              </a:lnSpc>
              <a:spcBef>
                <a:spcPts val="200"/>
              </a:spcBef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Each address in class D defines a group of hosts. Hosts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need to </a:t>
            </a:r>
            <a:r>
              <a:rPr lang="ru-RU" altLang="en-US" sz="2200" b="1">
                <a:solidFill>
                  <a:srgbClr val="000000"/>
                </a:solidFill>
                <a:latin typeface="Arial" panose="020B0604020202020204" pitchFamily="34" charset="0"/>
              </a:rPr>
              <a:t>multicast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the address. So, the addresses are</a:t>
            </a:r>
          </a:p>
          <a:p>
            <a:pPr eaLnBrk="1" hangingPunct="1">
              <a:lnSpc>
                <a:spcPts val="2100"/>
              </a:lnSpc>
              <a:spcBef>
                <a:spcPts val="50"/>
              </a:spcBef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wasted here too.</a:t>
            </a:r>
          </a:p>
          <a:p>
            <a:pPr eaLnBrk="1" hangingPunct="1">
              <a:lnSpc>
                <a:spcPts val="2450"/>
              </a:lnSpc>
              <a:spcBef>
                <a:spcPts val="200"/>
              </a:spcBef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Addresses of class E are </a:t>
            </a:r>
            <a:r>
              <a:rPr lang="ru-RU" altLang="en-US" sz="2200" b="1">
                <a:solidFill>
                  <a:srgbClr val="000000"/>
                </a:solidFill>
                <a:latin typeface="Arial" panose="020B0604020202020204" pitchFamily="34" charset="0"/>
              </a:rPr>
              <a:t>reserved for the future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 b="1">
                <a:solidFill>
                  <a:srgbClr val="000000"/>
                </a:solidFill>
                <a:latin typeface="Arial" panose="020B0604020202020204" pitchFamily="34" charset="0"/>
              </a:rPr>
              <a:t>purpose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which is also wastage of addresses.</a:t>
            </a:r>
          </a:p>
        </p:txBody>
      </p:sp>
      <p:sp>
        <p:nvSpPr>
          <p:cNvPr id="63495" name="object 7">
            <a:extLst>
              <a:ext uri="{FF2B5EF4-FFF2-40B4-BE49-F238E27FC236}">
                <a16:creationId xmlns:a16="http://schemas.microsoft.com/office/drawing/2014/main" id="{BF7CBDAC-AE00-CF4B-3CFF-9AA7A973C877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52735" y="5253782"/>
            <a:ext cx="7162623" cy="176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0" fontAlgn="auto" hangingPunct="0">
              <a:lnSpc>
                <a:spcPts val="2453"/>
              </a:lnSpc>
              <a:buSzTx/>
              <a:buFontTx/>
              <a:buNone/>
              <a:defRPr/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The main issue here is; we are </a:t>
            </a:r>
            <a:r>
              <a:rPr lang="ru-RU" altLang="en-US" sz="2200" b="1">
                <a:solidFill>
                  <a:srgbClr val="000000"/>
                </a:solidFill>
                <a:latin typeface="Arial" panose="020B0604020202020204" pitchFamily="34" charset="0"/>
              </a:rPr>
              <a:t>not</a:t>
            </a:r>
            <a:r>
              <a:rPr lang="en-US" altLang="en-US" sz="22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assigning</a:t>
            </a:r>
            <a:r>
              <a:rPr lang="en-GB" sz="2200" b="1" spc="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lang="en-GB"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addresses according to</a:t>
            </a:r>
            <a:r>
              <a:rPr lang="en-GB" sz="2200" spc="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lang="en-GB"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user requirements</a:t>
            </a:r>
            <a:r>
              <a:rPr lang="en-GB"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.</a:t>
            </a:r>
          </a:p>
          <a:p>
            <a:pPr eaLnBrk="0" fontAlgn="auto" hangingPunct="0">
              <a:lnSpc>
                <a:spcPts val="2111"/>
              </a:lnSpc>
              <a:buSzTx/>
              <a:buFontTx/>
              <a:buNone/>
              <a:defRPr/>
            </a:pPr>
            <a:r>
              <a:rPr lang="en-GB" sz="2200" spc="-3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We</a:t>
            </a:r>
            <a:r>
              <a:rPr lang="en-GB" sz="2200" spc="3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lang="en-GB"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directly assign a</a:t>
            </a:r>
            <a:r>
              <a:rPr lang="en-GB" sz="2200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lang="en-GB"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block</a:t>
            </a:r>
            <a:r>
              <a:rPr lang="en-GB" sz="2200" b="1" spc="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lang="en-GB"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</a:t>
            </a:r>
            <a:r>
              <a:rPr lang="en-GB" sz="2200" b="1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lang="en-GB"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 fixed</a:t>
            </a:r>
            <a:r>
              <a:rPr lang="en-GB" sz="2200" b="1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lang="en-GB"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size</a:t>
            </a:r>
            <a:r>
              <a:rPr lang="en-GB" sz="2200" b="1" spc="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lang="en-GB"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which has</a:t>
            </a:r>
          </a:p>
          <a:p>
            <a:pPr eaLnBrk="0" fontAlgn="auto" hangingPunct="0">
              <a:lnSpc>
                <a:spcPts val="2112"/>
              </a:lnSpc>
              <a:buSzTx/>
              <a:buFontTx/>
              <a:buNone/>
              <a:defRPr/>
            </a:pPr>
            <a:r>
              <a:rPr lang="en-GB"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 </a:t>
            </a:r>
            <a:r>
              <a:rPr lang="en-GB"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fixed</a:t>
            </a:r>
            <a:r>
              <a:rPr lang="en-GB" sz="2200" b="1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lang="en-GB"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number</a:t>
            </a:r>
            <a:r>
              <a:rPr lang="en-GB" sz="2200" b="1" spc="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lang="en-GB"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</a:t>
            </a:r>
            <a:r>
              <a:rPr lang="en-GB" sz="2200" b="1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lang="en-GB"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addresses</a:t>
            </a:r>
            <a:r>
              <a:rPr lang="en-GB" sz="2200" b="1" spc="4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lang="en-GB"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which</a:t>
            </a:r>
            <a:r>
              <a:rPr lang="en-GB" sz="22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lang="en-GB"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leads to wastage</a:t>
            </a:r>
          </a:p>
          <a:p>
            <a:pPr eaLnBrk="0" fontAlgn="auto" hangingPunct="0">
              <a:lnSpc>
                <a:spcPts val="2111"/>
              </a:lnSpc>
              <a:buSzTx/>
              <a:buFontTx/>
              <a:buNone/>
              <a:defRPr/>
            </a:pPr>
            <a:r>
              <a:rPr lang="en-GB"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 address.</a:t>
            </a:r>
          </a:p>
          <a:p>
            <a:pPr eaLnBrk="1" hangingPunct="1">
              <a:lnSpc>
                <a:spcPts val="2450"/>
              </a:lnSpc>
            </a:pPr>
            <a:endParaRPr lang="ru-RU" altLang="en-US" sz="22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3497" name="object 10">
            <a:extLst>
              <a:ext uri="{FF2B5EF4-FFF2-40B4-BE49-F238E27FC236}">
                <a16:creationId xmlns:a16="http://schemas.microsoft.com/office/drawing/2014/main" id="{488F2D17-5C6C-AB48-BFB1-7731FEA394DD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62</a:t>
            </a:r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object 1">
            <a:extLst>
              <a:ext uri="{FF2B5EF4-FFF2-40B4-BE49-F238E27FC236}">
                <a16:creationId xmlns:a16="http://schemas.microsoft.com/office/drawing/2014/main" id="{5C89AF00-38DB-5323-B455-ED64DE246DC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4515" name="object 3">
            <a:extLst>
              <a:ext uri="{FF2B5EF4-FFF2-40B4-BE49-F238E27FC236}">
                <a16:creationId xmlns:a16="http://schemas.microsoft.com/office/drawing/2014/main" id="{F016329D-AD83-3EE3-1F2C-5614D6AAE5C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70659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Subnetting and Supernetting</a:t>
            </a:r>
          </a:p>
        </p:txBody>
      </p:sp>
      <p:sp>
        <p:nvSpPr>
          <p:cNvPr id="64516" name="object 4">
            <a:extLst>
              <a:ext uri="{FF2B5EF4-FFF2-40B4-BE49-F238E27FC236}">
                <a16:creationId xmlns:a16="http://schemas.microsoft.com/office/drawing/2014/main" id="{36B83039-CE7D-2A1C-129F-8929DEB9F8C4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7091363" cy="195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To overcome the flaws of classful</a:t>
            </a:r>
          </a:p>
          <a:p>
            <a:pPr eaLnBrk="1" hangingPunct="1">
              <a:lnSpc>
                <a:spcPts val="3575"/>
              </a:lnSpc>
              <a:spcBef>
                <a:spcPts val="213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addressing, these two solutions were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introduced to compensate for the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wastage of addresses.</a:t>
            </a:r>
          </a:p>
        </p:txBody>
      </p:sp>
      <p:sp>
        <p:nvSpPr>
          <p:cNvPr id="64517" name="object 5">
            <a:extLst>
              <a:ext uri="{FF2B5EF4-FFF2-40B4-BE49-F238E27FC236}">
                <a16:creationId xmlns:a16="http://schemas.microsoft.com/office/drawing/2014/main" id="{C3373444-4EB9-B61F-42BC-DE8346658CDE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548063"/>
            <a:ext cx="62563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Let us discuss them one by one.</a:t>
            </a:r>
          </a:p>
        </p:txBody>
      </p:sp>
      <p:sp>
        <p:nvSpPr>
          <p:cNvPr id="64518" name="object 7">
            <a:extLst>
              <a:ext uri="{FF2B5EF4-FFF2-40B4-BE49-F238E27FC236}">
                <a16:creationId xmlns:a16="http://schemas.microsoft.com/office/drawing/2014/main" id="{467DBA10-3D13-C746-CD51-202C491FBA3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63</a:t>
            </a:r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object 1">
            <a:extLst>
              <a:ext uri="{FF2B5EF4-FFF2-40B4-BE49-F238E27FC236}">
                <a16:creationId xmlns:a16="http://schemas.microsoft.com/office/drawing/2014/main" id="{1BEE3868-D82D-3C66-B9D4-7418093CEE8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5539" name="object 3">
            <a:extLst>
              <a:ext uri="{FF2B5EF4-FFF2-40B4-BE49-F238E27FC236}">
                <a16:creationId xmlns:a16="http://schemas.microsoft.com/office/drawing/2014/main" id="{6491589C-268B-E1C2-EE04-FE9F58475A99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470025" y="407988"/>
            <a:ext cx="1944688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700" b="1">
                <a:solidFill>
                  <a:srgbClr val="000000"/>
                </a:solidFill>
                <a:latin typeface="Arial" panose="020B0604020202020204" pitchFamily="34" charset="0"/>
              </a:rPr>
              <a:t>Subnetting</a:t>
            </a:r>
          </a:p>
        </p:txBody>
      </p:sp>
      <p:sp>
        <p:nvSpPr>
          <p:cNvPr id="65540" name="object 4">
            <a:extLst>
              <a:ext uri="{FF2B5EF4-FFF2-40B4-BE49-F238E27FC236}">
                <a16:creationId xmlns:a16="http://schemas.microsoft.com/office/drawing/2014/main" id="{A367F0D7-9041-899A-4B93-E9A51E95A383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470025" y="858838"/>
            <a:ext cx="7526338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As class blocks of A &amp; B are too large for any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organization. So, they can </a:t>
            </a:r>
            <a:r>
              <a:rPr lang="ru-RU" altLang="en-US" sz="2400" b="1">
                <a:solidFill>
                  <a:srgbClr val="000000"/>
                </a:solidFill>
                <a:latin typeface="Arial" panose="020B0604020202020204" pitchFamily="34" charset="0"/>
              </a:rPr>
              <a:t>divide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their large network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in the </a:t>
            </a:r>
            <a:r>
              <a:rPr lang="ru-RU" altLang="en-US" sz="2400" b="1">
                <a:solidFill>
                  <a:srgbClr val="000000"/>
                </a:solidFill>
                <a:latin typeface="Arial" panose="020B0604020202020204" pitchFamily="34" charset="0"/>
              </a:rPr>
              <a:t>smaller subnetwork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and </a:t>
            </a:r>
            <a:r>
              <a:rPr lang="ru-RU" altLang="en-US" sz="2400" b="1">
                <a:solidFill>
                  <a:srgbClr val="000000"/>
                </a:solidFill>
                <a:latin typeface="Arial" panose="020B0604020202020204" pitchFamily="34" charset="0"/>
              </a:rPr>
              <a:t>share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them with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other organizations. This whole concept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is </a:t>
            </a:r>
            <a:r>
              <a:rPr lang="ru-RU" altLang="en-US" sz="2400" b="1">
                <a:solidFill>
                  <a:srgbClr val="000000"/>
                </a:solidFill>
                <a:latin typeface="Arial" panose="020B0604020202020204" pitchFamily="34" charset="0"/>
              </a:rPr>
              <a:t>subnetting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65541" name="object 5">
            <a:extLst>
              <a:ext uri="{FF2B5EF4-FFF2-40B4-BE49-F238E27FC236}">
                <a16:creationId xmlns:a16="http://schemas.microsoft.com/office/drawing/2014/main" id="{8973939D-D181-5EE9-C71C-E6B5596B6620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470025" y="2982913"/>
            <a:ext cx="2266950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700" b="1">
                <a:solidFill>
                  <a:srgbClr val="000000"/>
                </a:solidFill>
                <a:latin typeface="Arial" panose="020B0604020202020204" pitchFamily="34" charset="0"/>
              </a:rPr>
              <a:t>Supernetting</a:t>
            </a:r>
          </a:p>
        </p:txBody>
      </p:sp>
      <p:sp>
        <p:nvSpPr>
          <p:cNvPr id="65542" name="object 6">
            <a:extLst>
              <a:ext uri="{FF2B5EF4-FFF2-40B4-BE49-F238E27FC236}">
                <a16:creationId xmlns:a16="http://schemas.microsoft.com/office/drawing/2014/main" id="{CE0FCFA2-3E2E-A402-9AC2-DDF6C2CBA09A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470025" y="3430588"/>
            <a:ext cx="7235825" cy="301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As the blocks in class A and B were almost</a:t>
            </a:r>
          </a:p>
          <a:p>
            <a:pPr eaLnBrk="1" hangingPunct="1">
              <a:lnSpc>
                <a:spcPts val="2913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consumed so, new organizations consider</a:t>
            </a:r>
          </a:p>
          <a:p>
            <a:pPr eaLnBrk="1" hangingPunct="1">
              <a:lnSpc>
                <a:spcPts val="2913"/>
              </a:lnSpc>
              <a:spcBef>
                <a:spcPts val="50"/>
              </a:spcBef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class C. But, the block of class C is too small</a:t>
            </a:r>
          </a:p>
          <a:p>
            <a:pPr eaLnBrk="1" hangingPunct="1">
              <a:lnSpc>
                <a:spcPts val="2913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then the requirement of the organization. In</a:t>
            </a:r>
          </a:p>
          <a:p>
            <a:pPr eaLnBrk="1" hangingPunct="1">
              <a:lnSpc>
                <a:spcPts val="2913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this case, the solution which came out is</a:t>
            </a:r>
          </a:p>
          <a:p>
            <a:pPr eaLnBrk="1" hangingPunct="1">
              <a:lnSpc>
                <a:spcPts val="2913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supernetting which grants to </a:t>
            </a:r>
            <a:r>
              <a:rPr lang="ru-RU" altLang="en-US" sz="2700" b="1">
                <a:solidFill>
                  <a:srgbClr val="000000"/>
                </a:solidFill>
                <a:latin typeface="Arial" panose="020B0604020202020204" pitchFamily="34" charset="0"/>
              </a:rPr>
              <a:t>join the blocks</a:t>
            </a:r>
          </a:p>
          <a:p>
            <a:pPr eaLnBrk="1" hangingPunct="1">
              <a:lnSpc>
                <a:spcPts val="2913"/>
              </a:lnSpc>
            </a:pPr>
            <a:r>
              <a:rPr lang="ru-RU" altLang="en-US" sz="2700" b="1">
                <a:solidFill>
                  <a:srgbClr val="000000"/>
                </a:solidFill>
                <a:latin typeface="Arial" panose="020B0604020202020204" pitchFamily="34" charset="0"/>
              </a:rPr>
              <a:t>of class C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to </a:t>
            </a:r>
            <a:r>
              <a:rPr lang="ru-RU" altLang="en-US" sz="2700" b="1">
                <a:solidFill>
                  <a:srgbClr val="000000"/>
                </a:solidFill>
                <a:latin typeface="Arial" panose="020B0604020202020204" pitchFamily="34" charset="0"/>
              </a:rPr>
              <a:t>form a larger block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which</a:t>
            </a:r>
          </a:p>
          <a:p>
            <a:pPr eaLnBrk="1" hangingPunct="1">
              <a:lnSpc>
                <a:spcPts val="2913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satisfies the address requirement of the</a:t>
            </a:r>
          </a:p>
        </p:txBody>
      </p:sp>
      <p:sp>
        <p:nvSpPr>
          <p:cNvPr id="65543" name="object 7">
            <a:extLst>
              <a:ext uri="{FF2B5EF4-FFF2-40B4-BE49-F238E27FC236}">
                <a16:creationId xmlns:a16="http://schemas.microsoft.com/office/drawing/2014/main" id="{75E458C2-921A-E07D-C6D6-45323727C16D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752600" y="6392863"/>
            <a:ext cx="211772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organization.</a:t>
            </a:r>
          </a:p>
        </p:txBody>
      </p:sp>
      <p:sp>
        <p:nvSpPr>
          <p:cNvPr id="65544" name="object 9">
            <a:extLst>
              <a:ext uri="{FF2B5EF4-FFF2-40B4-BE49-F238E27FC236}">
                <a16:creationId xmlns:a16="http://schemas.microsoft.com/office/drawing/2014/main" id="{3D1CC34A-3AC9-89EA-4143-33865F98FB31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64</a:t>
            </a:r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object 1">
            <a:extLst>
              <a:ext uri="{FF2B5EF4-FFF2-40B4-BE49-F238E27FC236}">
                <a16:creationId xmlns:a16="http://schemas.microsoft.com/office/drawing/2014/main" id="{3225C0A6-E401-F3E4-4A1F-9AD605198B7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6563" name="object 3">
            <a:extLst>
              <a:ext uri="{FF2B5EF4-FFF2-40B4-BE49-F238E27FC236}">
                <a16:creationId xmlns:a16="http://schemas.microsoft.com/office/drawing/2014/main" id="{5072E7D2-B630-7027-D864-94F34591E99C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27606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Subnetting</a:t>
            </a:r>
          </a:p>
        </p:txBody>
      </p:sp>
      <p:sp>
        <p:nvSpPr>
          <p:cNvPr id="66564" name="object 4">
            <a:extLst>
              <a:ext uri="{FF2B5EF4-FFF2-40B4-BE49-F238E27FC236}">
                <a16:creationId xmlns:a16="http://schemas.microsoft.com/office/drawing/2014/main" id="{E280BD82-991D-7335-5D79-A9C49E0950AA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73882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88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ru-RU" altLang="en-US" sz="2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subnet</a:t>
            </a:r>
            <a:r>
              <a:rPr lang="ru-RU" altLang="en-US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or subnetwork, is a segmented piece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080F86AD-6E2F-4EEF-84A5-E831970D085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1946275"/>
            <a:ext cx="2949575" cy="431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099"/>
              </a:lnSpc>
              <a:buSzTx/>
              <a:buFontTx/>
              <a:buNone/>
              <a:defRPr/>
            </a:pP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of a </a:t>
            </a:r>
            <a:r>
              <a:rPr sz="28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larger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network.</a:t>
            </a:r>
          </a:p>
        </p:txBody>
      </p:sp>
      <p:sp>
        <p:nvSpPr>
          <p:cNvPr id="66566" name="object 6">
            <a:extLst>
              <a:ext uri="{FF2B5EF4-FFF2-40B4-BE49-F238E27FC236}">
                <a16:creationId xmlns:a16="http://schemas.microsoft.com/office/drawing/2014/main" id="{A737CC0B-E2CE-94C2-8E44-4C4763EF058B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449513"/>
            <a:ext cx="7386638" cy="1192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t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88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  <a:cs typeface="Arial"/>
                <a:sym typeface="Wingdings 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Times New Roman"/>
                <a:cs typeface="Times New Roman"/>
              </a:rPr>
              <a:t>More </a:t>
            </a:r>
            <a:r>
              <a:rPr lang="ru-RU" altLang="en-US" sz="2800" err="1">
                <a:solidFill>
                  <a:srgbClr val="000000"/>
                </a:solidFill>
                <a:latin typeface="Times New Roman"/>
                <a:cs typeface="Times New Roman"/>
              </a:rPr>
              <a:t>specifically</a:t>
            </a:r>
            <a:r>
              <a:rPr lang="ru-RU" altLang="en-US" sz="2800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ru-RU" altLang="en-US" sz="2800" b="1" err="1">
                <a:solidFill>
                  <a:srgbClr val="000000"/>
                </a:solidFill>
                <a:latin typeface="Times New Roman"/>
                <a:cs typeface="Times New Roman"/>
              </a:rPr>
              <a:t>subnets</a:t>
            </a:r>
            <a:r>
              <a:rPr lang="ru-RU" altLang="en-US" sz="280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800" err="1">
                <a:solidFill>
                  <a:srgbClr val="000000"/>
                </a:solidFill>
                <a:latin typeface="Times New Roman"/>
                <a:cs typeface="Times New Roman"/>
              </a:rPr>
              <a:t>are</a:t>
            </a:r>
            <a:r>
              <a:rPr lang="ru-RU" altLang="en-US" sz="2800">
                <a:solidFill>
                  <a:srgbClr val="000000"/>
                </a:solidFill>
                <a:latin typeface="Times New Roman"/>
                <a:cs typeface="Times New Roman"/>
              </a:rPr>
              <a:t> a </a:t>
            </a:r>
            <a:r>
              <a:rPr lang="ru-RU" altLang="en-US" sz="2800" err="1">
                <a:solidFill>
                  <a:srgbClr val="000000"/>
                </a:solidFill>
                <a:latin typeface="Times New Roman"/>
                <a:cs typeface="Times New Roman"/>
              </a:rPr>
              <a:t>logical</a:t>
            </a:r>
            <a:r>
              <a:rPr lang="ru-RU" altLang="en-US" sz="2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800" err="1">
                <a:solidFill>
                  <a:srgbClr val="000000"/>
                </a:solidFill>
                <a:latin typeface="Times New Roman"/>
                <a:cs typeface="Times New Roman"/>
              </a:rPr>
              <a:t>partition</a:t>
            </a:r>
            <a:r>
              <a:rPr lang="ru-RU" altLang="en-US" sz="2800">
                <a:solidFill>
                  <a:srgbClr val="000000"/>
                </a:solidFill>
                <a:latin typeface="Times New Roman"/>
                <a:cs typeface="Times New Roman"/>
              </a:rPr>
              <a:t> </a:t>
            </a:r>
            <a:r>
              <a:rPr lang="ru-RU" altLang="en-US" sz="2800" err="1">
                <a:solidFill>
                  <a:srgbClr val="000000"/>
                </a:solidFill>
                <a:latin typeface="Times New Roman"/>
                <a:cs typeface="Times New Roman"/>
              </a:rPr>
              <a:t>of</a:t>
            </a:r>
            <a:r>
              <a:rPr lang="ru-RU" altLang="en-US" sz="2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800" err="1">
                <a:solidFill>
                  <a:srgbClr val="000000"/>
                </a:solidFill>
                <a:latin typeface="Times New Roman"/>
                <a:cs typeface="Times New Roman"/>
              </a:rPr>
              <a:t>an</a:t>
            </a:r>
            <a:r>
              <a:rPr lang="ru-RU" altLang="en-US" sz="2800">
                <a:solidFill>
                  <a:srgbClr val="000000"/>
                </a:solidFill>
                <a:latin typeface="Times New Roman"/>
                <a:cs typeface="Times New Roman"/>
              </a:rPr>
              <a:t> IP </a:t>
            </a:r>
            <a:r>
              <a:rPr lang="ru-RU" altLang="en-US" sz="2800" err="1">
                <a:solidFill>
                  <a:srgbClr val="000000"/>
                </a:solidFill>
                <a:latin typeface="Times New Roman"/>
                <a:cs typeface="Times New Roman"/>
              </a:rPr>
              <a:t>network</a:t>
            </a:r>
            <a:r>
              <a:rPr lang="ru-RU" altLang="en-US" sz="2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800" err="1">
                <a:solidFill>
                  <a:srgbClr val="000000"/>
                </a:solidFill>
                <a:latin typeface="Times New Roman"/>
                <a:cs typeface="Times New Roman"/>
              </a:rPr>
              <a:t>into</a:t>
            </a:r>
            <a:r>
              <a:rPr lang="ru-RU" altLang="en-US" sz="2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800" err="1">
                <a:solidFill>
                  <a:srgbClr val="000000"/>
                </a:solidFill>
                <a:latin typeface="Times New Roman"/>
                <a:cs typeface="Times New Roman"/>
              </a:rPr>
              <a:t>multiple</a:t>
            </a:r>
            <a:r>
              <a:rPr lang="ru-RU" altLang="en-US" sz="2800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ru-RU" altLang="en-US" sz="2800" err="1">
                <a:solidFill>
                  <a:srgbClr val="000000"/>
                </a:solidFill>
                <a:latin typeface="Times New Roman"/>
                <a:cs typeface="Times New Roman"/>
              </a:rPr>
              <a:t>smaller</a:t>
            </a:r>
            <a:r>
              <a:rPr lang="ru-RU" altLang="en-US" sz="2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800" err="1">
                <a:solidFill>
                  <a:srgbClr val="000000"/>
                </a:solidFill>
                <a:latin typeface="Times New Roman"/>
                <a:cs typeface="Times New Roman"/>
              </a:rPr>
              <a:t>network</a:t>
            </a:r>
            <a:r>
              <a:rPr lang="ru-RU" altLang="en-US" sz="2800">
                <a:solidFill>
                  <a:srgbClr val="000000"/>
                </a:solidFill>
                <a:latin typeface="Times New Roman"/>
                <a:cs typeface="Times New Roman"/>
              </a:rPr>
              <a:t> </a:t>
            </a:r>
            <a:r>
              <a:rPr lang="ru-RU" altLang="en-US" sz="2800" err="1">
                <a:solidFill>
                  <a:srgbClr val="000000"/>
                </a:solidFill>
                <a:latin typeface="Times New Roman"/>
                <a:cs typeface="Times New Roman"/>
              </a:rPr>
              <a:t>segments</a:t>
            </a:r>
            <a:r>
              <a:rPr lang="ru-RU" altLang="en-US" sz="2800">
                <a:solidFill>
                  <a:srgbClr val="000000"/>
                </a:solidFill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66567" name="object 7">
            <a:extLst>
              <a:ext uri="{FF2B5EF4-FFF2-40B4-BE49-F238E27FC236}">
                <a16:creationId xmlns:a16="http://schemas.microsoft.com/office/drawing/2014/main" id="{4A7F21F4-CF9F-CAB8-CD66-B18675431419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3806825"/>
            <a:ext cx="7388225" cy="128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88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Organizations will use a </a:t>
            </a:r>
            <a:r>
              <a:rPr lang="ru-RU" altLang="en-US" sz="2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subnet </a:t>
            </a:r>
            <a:r>
              <a:rPr lang="ru-RU" altLang="en-US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subdivide</a:t>
            </a:r>
          </a:p>
          <a:p>
            <a:pPr eaLnBrk="1" hangingPunct="1">
              <a:lnSpc>
                <a:spcPts val="3088"/>
              </a:lnSpc>
              <a:spcBef>
                <a:spcPts val="263"/>
              </a:spcBef>
            </a:pPr>
            <a:r>
              <a:rPr lang="ru-RU" altLang="en-US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 networks into smaller, more efficient</a:t>
            </a:r>
          </a:p>
          <a:p>
            <a:pPr eaLnBrk="1" hangingPunct="1">
              <a:lnSpc>
                <a:spcPts val="3088"/>
              </a:lnSpc>
              <a:spcBef>
                <a:spcPts val="213"/>
              </a:spcBef>
            </a:pPr>
            <a:r>
              <a:rPr lang="ru-RU" altLang="en-US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subnetworks.</a:t>
            </a:r>
          </a:p>
        </p:txBody>
      </p:sp>
      <p:sp>
        <p:nvSpPr>
          <p:cNvPr id="66568" name="object 9">
            <a:extLst>
              <a:ext uri="{FF2B5EF4-FFF2-40B4-BE49-F238E27FC236}">
                <a16:creationId xmlns:a16="http://schemas.microsoft.com/office/drawing/2014/main" id="{C4BD1FD9-C41C-B7C8-F96F-479099D6474C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65</a:t>
            </a:r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object 1">
            <a:extLst>
              <a:ext uri="{FF2B5EF4-FFF2-40B4-BE49-F238E27FC236}">
                <a16:creationId xmlns:a16="http://schemas.microsoft.com/office/drawing/2014/main" id="{4471FF75-3BD6-C7E5-6DD5-7FC9FF91B87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5C1922C-57E8-A06E-C260-4957F0F7B92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3975100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Private</a:t>
            </a:r>
            <a:r>
              <a:rPr sz="4300" spc="-2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</a:t>
            </a:r>
          </a:p>
        </p:txBody>
      </p:sp>
      <p:sp>
        <p:nvSpPr>
          <p:cNvPr id="67588" name="object 4">
            <a:extLst>
              <a:ext uri="{FF2B5EF4-FFF2-40B4-BE49-F238E27FC236}">
                <a16:creationId xmlns:a16="http://schemas.microsoft.com/office/drawing/2014/main" id="{2A9FBE74-5026-EDC4-792A-35CE95F8AFC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16063"/>
            <a:ext cx="7386638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Within the address space, certain networks are reserved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0BE9B07-D883-7D5E-1CFA-E966864685F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1881188"/>
            <a:ext cx="2698750" cy="3762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60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for private</a:t>
            </a:r>
            <a:r>
              <a:rPr sz="24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networks.</a:t>
            </a:r>
          </a:p>
        </p:txBody>
      </p:sp>
      <p:sp>
        <p:nvSpPr>
          <p:cNvPr id="67590" name="object 6">
            <a:extLst>
              <a:ext uri="{FF2B5EF4-FFF2-40B4-BE49-F238E27FC236}">
                <a16:creationId xmlns:a16="http://schemas.microsoft.com/office/drawing/2014/main" id="{6B0FB964-B80C-DBEA-C686-734F8FEC2F16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324100"/>
            <a:ext cx="7386638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Packets from these networks are not routed across the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 internet. This provides a way for private networks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use internal IP addresses without interfering with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 networks. The private networks are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D6BDB14C-7FBA-9AD0-A840-08F407E4360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44863" y="3863975"/>
            <a:ext cx="3911600" cy="2143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marL="304800" eaLnBrk="0" fontAlgn="auto" hangingPunct="0">
              <a:lnSpc>
                <a:spcPts val="2657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10.0.0.1 - 10.255.255.255</a:t>
            </a:r>
          </a:p>
          <a:p>
            <a:pPr marL="152400" eaLnBrk="0" fontAlgn="auto" hangingPunct="0">
              <a:lnSpc>
                <a:spcPts val="2657"/>
              </a:lnSpc>
              <a:spcBef>
                <a:spcPts val="4252"/>
              </a:spcBef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172.16.0.0 - 172.32.255.255</a:t>
            </a:r>
          </a:p>
          <a:p>
            <a:pPr eaLnBrk="0" fontAlgn="auto" hangingPunct="0">
              <a:lnSpc>
                <a:spcPts val="2657"/>
              </a:lnSpc>
              <a:spcBef>
                <a:spcPts val="4304"/>
              </a:spcBef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192.168.0.0 - 192.168.255.255</a:t>
            </a:r>
          </a:p>
        </p:txBody>
      </p:sp>
      <p:sp>
        <p:nvSpPr>
          <p:cNvPr id="67592" name="object 9">
            <a:extLst>
              <a:ext uri="{FF2B5EF4-FFF2-40B4-BE49-F238E27FC236}">
                <a16:creationId xmlns:a16="http://schemas.microsoft.com/office/drawing/2014/main" id="{FE0FD14D-320F-AAF3-8395-6C0F57D24C4F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66</a:t>
            </a:r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object 1">
            <a:extLst>
              <a:ext uri="{FF2B5EF4-FFF2-40B4-BE49-F238E27FC236}">
                <a16:creationId xmlns:a16="http://schemas.microsoft.com/office/drawing/2014/main" id="{002ECB29-BAF4-6BB4-C563-B205B471CEB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8611" name="object 4">
            <a:extLst>
              <a:ext uri="{FF2B5EF4-FFF2-40B4-BE49-F238E27FC236}">
                <a16:creationId xmlns:a16="http://schemas.microsoft.com/office/drawing/2014/main" id="{C02657DD-A1FC-D500-1429-D2BD26FE8260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67</a:t>
            </a:r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object 1">
            <a:extLst>
              <a:ext uri="{FF2B5EF4-FFF2-40B4-BE49-F238E27FC236}">
                <a16:creationId xmlns:a16="http://schemas.microsoft.com/office/drawing/2014/main" id="{6F1E3CE2-CDBC-0E5D-B817-139092244B5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EFF00FB-43CB-5DCF-6AAD-17D0A66BAE4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7219950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Subnetting and Super</a:t>
            </a:r>
            <a:r>
              <a:rPr sz="4300" spc="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netting</a:t>
            </a:r>
          </a:p>
        </p:txBody>
      </p:sp>
      <p:sp>
        <p:nvSpPr>
          <p:cNvPr id="69636" name="object 4">
            <a:extLst>
              <a:ext uri="{FF2B5EF4-FFF2-40B4-BE49-F238E27FC236}">
                <a16:creationId xmlns:a16="http://schemas.microsoft.com/office/drawing/2014/main" id="{3C07B03A-3460-28A1-8B7F-50C2E5330202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97025"/>
            <a:ext cx="7386638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Subnetting is the procedure to divide the network into sub-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94D2A399-352E-84A6-8E5A-0FA834C9C0E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2066925"/>
            <a:ext cx="3317875" cy="3476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1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networks or small</a:t>
            </a:r>
            <a:r>
              <a:rPr sz="2200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networks.</a:t>
            </a:r>
          </a:p>
        </p:txBody>
      </p:sp>
      <p:sp>
        <p:nvSpPr>
          <p:cNvPr id="69638" name="object 6">
            <a:extLst>
              <a:ext uri="{FF2B5EF4-FFF2-40B4-BE49-F238E27FC236}">
                <a16:creationId xmlns:a16="http://schemas.microsoft.com/office/drawing/2014/main" id="{C1086CEC-FFFA-353B-CFA9-A50708A2DAAA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613025"/>
            <a:ext cx="738505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 netting is the procedure of combine the small networks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FD2F91D8-A27E-DB90-285E-DE16E0872DC5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92300" y="3081338"/>
            <a:ext cx="2063750" cy="3476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1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into larger</a:t>
            </a:r>
            <a:r>
              <a:rPr sz="2200" spc="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space.</a:t>
            </a:r>
          </a:p>
        </p:txBody>
      </p:sp>
      <p:sp>
        <p:nvSpPr>
          <p:cNvPr id="69640" name="object 8">
            <a:extLst>
              <a:ext uri="{FF2B5EF4-FFF2-40B4-BE49-F238E27FC236}">
                <a16:creationId xmlns:a16="http://schemas.microsoft.com/office/drawing/2014/main" id="{DC3C178B-0874-A2CE-E288-C2505552B3FB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3627438"/>
            <a:ext cx="7386638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subnetting, Network addresses’s bits are increased. on the</a:t>
            </a:r>
          </a:p>
          <a:p>
            <a:pPr eaLnBrk="1" hangingPunct="1">
              <a:lnSpc>
                <a:spcPts val="2425"/>
              </a:lnSpc>
              <a:spcBef>
                <a:spcPts val="1263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 hand, in subnetting, Host addresses’s bits are increased.</a:t>
            </a:r>
          </a:p>
        </p:txBody>
      </p:sp>
      <p:sp>
        <p:nvSpPr>
          <p:cNvPr id="69641" name="object 9">
            <a:extLst>
              <a:ext uri="{FF2B5EF4-FFF2-40B4-BE49-F238E27FC236}">
                <a16:creationId xmlns:a16="http://schemas.microsoft.com/office/drawing/2014/main" id="{30C42C4C-0B3C-295E-BC71-90F26058A36C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09725" y="4643438"/>
            <a:ext cx="7386638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Subnetting is implemented via Variable-length subnet</a:t>
            </a:r>
          </a:p>
          <a:p>
            <a:pPr eaLnBrk="1" hangingPunct="1">
              <a:lnSpc>
                <a:spcPts val="2425"/>
              </a:lnSpc>
              <a:spcBef>
                <a:spcPts val="1250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masking, While supernetting is implemented via Classless</a:t>
            </a:r>
          </a:p>
          <a:p>
            <a:pPr eaLnBrk="1" hangingPunct="1">
              <a:lnSpc>
                <a:spcPts val="2425"/>
              </a:lnSpc>
              <a:spcBef>
                <a:spcPts val="1263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interdomain routing.</a:t>
            </a:r>
          </a:p>
        </p:txBody>
      </p:sp>
      <p:sp>
        <p:nvSpPr>
          <p:cNvPr id="69642" name="object 11">
            <a:extLst>
              <a:ext uri="{FF2B5EF4-FFF2-40B4-BE49-F238E27FC236}">
                <a16:creationId xmlns:a16="http://schemas.microsoft.com/office/drawing/2014/main" id="{9390ACB8-6E41-DDA8-D32E-BF27A1DE82DA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68</a:t>
            </a:r>
          </a:p>
        </p:txBody>
      </p: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object 1">
            <a:extLst>
              <a:ext uri="{FF2B5EF4-FFF2-40B4-BE49-F238E27FC236}">
                <a16:creationId xmlns:a16="http://schemas.microsoft.com/office/drawing/2014/main" id="{9F219624-8829-28FB-817D-3891BA755FF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0659" name="object 4">
            <a:extLst>
              <a:ext uri="{FF2B5EF4-FFF2-40B4-BE49-F238E27FC236}">
                <a16:creationId xmlns:a16="http://schemas.microsoft.com/office/drawing/2014/main" id="{19A23884-477E-D12B-779C-8422022925C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69</a:t>
            </a:r>
          </a:p>
        </p:txBody>
      </p:sp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object 1">
            <a:extLst>
              <a:ext uri="{FF2B5EF4-FFF2-40B4-BE49-F238E27FC236}">
                <a16:creationId xmlns:a16="http://schemas.microsoft.com/office/drawing/2014/main" id="{9427B626-4FA3-051F-316C-F48D5774F67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object 1">
            <a:extLst>
              <a:ext uri="{FF2B5EF4-FFF2-40B4-BE49-F238E27FC236}">
                <a16:creationId xmlns:a16="http://schemas.microsoft.com/office/drawing/2014/main" id="{3E8C4E6A-8E0D-9CA9-6002-CAB9FA9696E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707" name="object 3">
            <a:extLst>
              <a:ext uri="{FF2B5EF4-FFF2-40B4-BE49-F238E27FC236}">
                <a16:creationId xmlns:a16="http://schemas.microsoft.com/office/drawing/2014/main" id="{C80E52D9-F48A-6D05-4AA4-20841CB56E60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27606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Subnetting</a:t>
            </a:r>
          </a:p>
        </p:txBody>
      </p:sp>
      <p:sp>
        <p:nvSpPr>
          <p:cNvPr id="72708" name="object 4">
            <a:extLst>
              <a:ext uri="{FF2B5EF4-FFF2-40B4-BE49-F238E27FC236}">
                <a16:creationId xmlns:a16="http://schemas.microsoft.com/office/drawing/2014/main" id="{D868BC85-69AE-B8AA-53FC-CE4C5C778AA2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7205663" cy="244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When a bigger network is divided into</a:t>
            </a:r>
          </a:p>
          <a:p>
            <a:pPr eaLnBrk="1" hangingPunct="1">
              <a:lnSpc>
                <a:spcPts val="3575"/>
              </a:lnSpc>
              <a:spcBef>
                <a:spcPts val="213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smaller networks, in order to maintain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security, then that is known as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Subnetting. so, maintenance is easier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for smaller networks.</a:t>
            </a:r>
          </a:p>
        </p:txBody>
      </p:sp>
      <p:sp>
        <p:nvSpPr>
          <p:cNvPr id="72709" name="object 6">
            <a:extLst>
              <a:ext uri="{FF2B5EF4-FFF2-40B4-BE49-F238E27FC236}">
                <a16:creationId xmlns:a16="http://schemas.microsoft.com/office/drawing/2014/main" id="{C6B4C52D-287B-FF1E-2C28-45D8EADB351F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71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object 1">
            <a:extLst>
              <a:ext uri="{FF2B5EF4-FFF2-40B4-BE49-F238E27FC236}">
                <a16:creationId xmlns:a16="http://schemas.microsoft.com/office/drawing/2014/main" id="{4E107C39-0CAF-BA9B-141E-C1242AD3CFB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708E430-F4F9-BBF2-BAA7-66608301279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177800"/>
            <a:ext cx="5387975" cy="5921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Network</a:t>
            </a:r>
            <a:r>
              <a:rPr sz="3900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Layer</a:t>
            </a:r>
            <a:r>
              <a:rPr sz="39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Services</a:t>
            </a:r>
          </a:p>
        </p:txBody>
      </p:sp>
      <p:sp>
        <p:nvSpPr>
          <p:cNvPr id="9220" name="object 4">
            <a:extLst>
              <a:ext uri="{FF2B5EF4-FFF2-40B4-BE49-F238E27FC236}">
                <a16:creationId xmlns:a16="http://schemas.microsoft.com/office/drawing/2014/main" id="{9B205F89-5439-D493-6BE7-DE7624B0EABE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100138"/>
            <a:ext cx="7388225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Guaranteed delivery: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layer provides the service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guarantees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arrive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its</a:t>
            </a:r>
            <a:endParaRPr lang="ru-RU" altLang="en-US" sz="2400" b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ts val="2650"/>
              </a:lnSpc>
              <a:spcBef>
                <a:spcPts val="1613"/>
              </a:spcBef>
            </a:pPr>
            <a:r>
              <a:rPr lang="ru-RU" altLang="en-US" sz="2400" b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destination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221" name="object 5">
            <a:extLst>
              <a:ext uri="{FF2B5EF4-FFF2-40B4-BE49-F238E27FC236}">
                <a16:creationId xmlns:a16="http://schemas.microsoft.com/office/drawing/2014/main" id="{B1ACF096-D094-4BF2-673C-B61EC0CF3AF8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2822575"/>
            <a:ext cx="7388225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Guaranteed delivery with bounded delay: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 guarantees that the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 will be delivered</a:t>
            </a:r>
          </a:p>
          <a:p>
            <a:pPr eaLnBrk="1" hangingPunct="1">
              <a:lnSpc>
                <a:spcPts val="2650"/>
              </a:lnSpc>
              <a:spcBef>
                <a:spcPts val="1613"/>
              </a:spcBef>
            </a:pP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within a specified host-to-host delay bound.</a:t>
            </a:r>
          </a:p>
        </p:txBody>
      </p:sp>
      <p:sp>
        <p:nvSpPr>
          <p:cNvPr id="9222" name="object 6">
            <a:extLst>
              <a:ext uri="{FF2B5EF4-FFF2-40B4-BE49-F238E27FC236}">
                <a16:creationId xmlns:a16="http://schemas.microsoft.com/office/drawing/2014/main" id="{6111D366-ECC0-C583-234C-3629BC3B12DC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4545013"/>
            <a:ext cx="7386638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In-Order packets: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service ensures that the packet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arrives at the destination in the order in which they</a:t>
            </a:r>
          </a:p>
          <a:p>
            <a:pPr eaLnBrk="1" hangingPunct="1">
              <a:lnSpc>
                <a:spcPts val="2650"/>
              </a:lnSpc>
              <a:spcBef>
                <a:spcPts val="1613"/>
              </a:spcBef>
            </a:pP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sent.</a:t>
            </a:r>
          </a:p>
        </p:txBody>
      </p:sp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object 1">
            <a:extLst>
              <a:ext uri="{FF2B5EF4-FFF2-40B4-BE49-F238E27FC236}">
                <a16:creationId xmlns:a16="http://schemas.microsoft.com/office/drawing/2014/main" id="{123503BD-3309-2BF3-24C6-CB674A3BAC1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88FAEA7-8B81-2064-5B5C-BF0149B4DE3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158875" y="263525"/>
            <a:ext cx="6756400" cy="10207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53"/>
              </a:lnSpc>
              <a:buSzTx/>
              <a:buFontTx/>
              <a:buNone/>
              <a:defRPr/>
            </a:pP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What is the</a:t>
            </a:r>
            <a:r>
              <a:rPr sz="2200" b="1" spc="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subnetwork</a:t>
            </a:r>
            <a:r>
              <a:rPr sz="2200" b="1" spc="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</a:t>
            </a:r>
            <a:r>
              <a:rPr sz="2200" b="1" spc="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if the</a:t>
            </a:r>
            <a:r>
              <a:rPr sz="2200" b="1" spc="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destination</a:t>
            </a:r>
          </a:p>
          <a:p>
            <a:pPr eaLnBrk="0" fontAlgn="auto" hangingPunct="0">
              <a:lnSpc>
                <a:spcPts val="2453"/>
              </a:lnSpc>
              <a:spcBef>
                <a:spcPts val="136"/>
              </a:spcBef>
              <a:buSzTx/>
              <a:buFontTx/>
              <a:buNone/>
              <a:defRPr/>
            </a:pP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</a:t>
            </a:r>
            <a:r>
              <a:rPr sz="2200" b="1" spc="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is 200.45.34.56</a:t>
            </a:r>
            <a:r>
              <a:rPr sz="2200" b="1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and</a:t>
            </a:r>
            <a:r>
              <a:rPr sz="2200" b="1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2200" b="1" spc="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subnet</a:t>
            </a:r>
            <a:r>
              <a:rPr sz="2200" b="1" spc="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mask is</a:t>
            </a:r>
          </a:p>
          <a:p>
            <a:pPr eaLnBrk="0" fontAlgn="auto" hangingPunct="0">
              <a:lnSpc>
                <a:spcPts val="2453"/>
              </a:lnSpc>
              <a:spcBef>
                <a:spcPts val="136"/>
              </a:spcBef>
              <a:buSzTx/>
              <a:buFontTx/>
              <a:buNone/>
              <a:defRPr/>
            </a:pP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255.255.240.0</a:t>
            </a:r>
            <a:r>
              <a:rPr sz="2200" b="1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?</a:t>
            </a:r>
          </a:p>
        </p:txBody>
      </p:sp>
      <p:sp>
        <p:nvSpPr>
          <p:cNvPr id="73732" name="object 4">
            <a:extLst>
              <a:ext uri="{FF2B5EF4-FFF2-40B4-BE49-F238E27FC236}">
                <a16:creationId xmlns:a16="http://schemas.microsoft.com/office/drawing/2014/main" id="{592BE5A0-0CD4-7F5E-F131-B4FD48516A3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158412" y="1281296"/>
            <a:ext cx="147320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2400" b="1">
                <a:solidFill>
                  <a:srgbClr val="000000"/>
                </a:solidFill>
                <a:latin typeface="Arial" panose="020B0604020202020204" pitchFamily="34" charset="0"/>
              </a:rPr>
              <a:t>Solution:</a:t>
            </a:r>
          </a:p>
        </p:txBody>
      </p:sp>
      <p:sp>
        <p:nvSpPr>
          <p:cNvPr id="73733" name="object 5">
            <a:extLst>
              <a:ext uri="{FF2B5EF4-FFF2-40B4-BE49-F238E27FC236}">
                <a16:creationId xmlns:a16="http://schemas.microsoft.com/office/drawing/2014/main" id="{4A7EB798-C53B-7925-71D3-C419146FEE39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295768" y="1586854"/>
            <a:ext cx="704532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t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  <a:cs typeface="Arial"/>
                <a:sym typeface="Wingdings 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400" err="1">
                <a:solidFill>
                  <a:srgbClr val="000000"/>
                </a:solidFill>
                <a:latin typeface="Arial"/>
                <a:cs typeface="Arial"/>
              </a:rPr>
              <a:t>Convert</a:t>
            </a:r>
            <a:r>
              <a:rPr lang="ru-RU" altLang="en-US" sz="24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400" err="1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lang="ru-RU" altLang="en-US" sz="24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400" err="1">
                <a:solidFill>
                  <a:srgbClr val="000000"/>
                </a:solidFill>
                <a:latin typeface="Arial"/>
                <a:cs typeface="Arial"/>
              </a:rPr>
              <a:t>given</a:t>
            </a:r>
            <a:r>
              <a:rPr lang="ru-RU" altLang="en-US" sz="24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400" err="1">
                <a:solidFill>
                  <a:srgbClr val="000000"/>
                </a:solidFill>
                <a:latin typeface="Arial"/>
                <a:cs typeface="Arial"/>
              </a:rPr>
              <a:t>destination</a:t>
            </a:r>
            <a:r>
              <a:rPr lang="ru-RU" altLang="en-US" sz="24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400" err="1">
                <a:solidFill>
                  <a:srgbClr val="000000"/>
                </a:solidFill>
                <a:latin typeface="Arial"/>
                <a:cs typeface="Arial"/>
              </a:rPr>
              <a:t>address</a:t>
            </a:r>
            <a:r>
              <a:rPr lang="ru-RU" altLang="en-US" sz="24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400" err="1">
                <a:solidFill>
                  <a:srgbClr val="000000"/>
                </a:solidFill>
                <a:latin typeface="Arial"/>
                <a:cs typeface="Arial"/>
              </a:rPr>
              <a:t>into</a:t>
            </a:r>
            <a:r>
              <a:rPr lang="ru-RU" altLang="en-US" sz="24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400" err="1">
                <a:solidFill>
                  <a:srgbClr val="000000"/>
                </a:solidFill>
                <a:latin typeface="Arial"/>
                <a:cs typeface="Arial"/>
              </a:rPr>
              <a:t>binary</a:t>
            </a:r>
            <a:r>
              <a:rPr lang="ru-RU" altLang="en-US" sz="24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400" err="1">
                <a:solidFill>
                  <a:srgbClr val="000000"/>
                </a:solidFill>
                <a:latin typeface="Arial"/>
                <a:cs typeface="Arial"/>
              </a:rPr>
              <a:t>format</a:t>
            </a:r>
            <a:r>
              <a:rPr lang="ru-RU" altLang="en-US" sz="2400">
                <a:solidFill>
                  <a:srgbClr val="000000"/>
                </a:solidFill>
                <a:latin typeface="Arial"/>
                <a:cs typeface="Arial"/>
              </a:rPr>
              <a:t>.</a:t>
            </a:r>
            <a:endParaRPr lang="ru-RU" altLang="en-US" sz="240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8DEE95FD-025B-AFA1-36B1-DCF3AE602BE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609725" y="2390128"/>
            <a:ext cx="7018338" cy="3222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38"/>
              </a:lnSpc>
              <a:buSzTx/>
              <a:buFontTx/>
              <a:buNone/>
              <a:defRPr/>
            </a:pP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200.45.34.56</a:t>
            </a:r>
            <a:r>
              <a:rPr sz="2000" b="1" spc="-3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=</a:t>
            </a:r>
            <a:r>
              <a:rPr sz="2000" b="1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11001000</a:t>
            </a:r>
            <a:r>
              <a:rPr sz="2000" b="1" spc="108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00101101</a:t>
            </a:r>
            <a:r>
              <a:rPr sz="2000" b="1" spc="108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00100010</a:t>
            </a:r>
            <a:r>
              <a:rPr sz="2000" b="1" spc="108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00111000</a:t>
            </a:r>
          </a:p>
        </p:txBody>
      </p:sp>
      <p:sp>
        <p:nvSpPr>
          <p:cNvPr id="73735" name="object 7">
            <a:extLst>
              <a:ext uri="{FF2B5EF4-FFF2-40B4-BE49-F238E27FC236}">
                <a16:creationId xmlns:a16="http://schemas.microsoft.com/office/drawing/2014/main" id="{F75CB53B-F799-56DE-7475-1AD85FA31793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570480" y="2903435"/>
            <a:ext cx="7165975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Convert the given subnet mask into binary format.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C7ED983D-9BFC-15E9-3031-EFBEFF84D2B9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570480" y="3339998"/>
            <a:ext cx="6834188" cy="3222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41"/>
              </a:lnSpc>
              <a:buSzTx/>
              <a:buFontTx/>
              <a:buNone/>
              <a:defRPr/>
            </a:pP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255.255.240.0</a:t>
            </a:r>
            <a:r>
              <a:rPr sz="2000" b="1" spc="-5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= </a:t>
            </a:r>
            <a:r>
              <a:rPr sz="2000" b="1" spc="-10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11111111</a:t>
            </a:r>
            <a:r>
              <a:rPr sz="2000" b="1" spc="5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 spc="-10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11111111</a:t>
            </a:r>
            <a:r>
              <a:rPr sz="2000" b="1" spc="116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11110000</a:t>
            </a:r>
            <a:r>
              <a:rPr sz="2000" b="1" spc="109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00000000</a:t>
            </a:r>
          </a:p>
        </p:txBody>
      </p:sp>
      <p:sp>
        <p:nvSpPr>
          <p:cNvPr id="73737" name="object 9">
            <a:extLst>
              <a:ext uri="{FF2B5EF4-FFF2-40B4-BE49-F238E27FC236}">
                <a16:creationId xmlns:a16="http://schemas.microsoft.com/office/drawing/2014/main" id="{CD725490-AC96-7658-9667-89DB3E4D0CC1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344824" y="3990662"/>
            <a:ext cx="6945313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t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  <a:cs typeface="Arial"/>
                <a:sym typeface="Wingdings 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/>
                <a:cs typeface="Arial"/>
              </a:rPr>
              <a:t>Do </a:t>
            </a:r>
            <a:r>
              <a:rPr lang="ru-RU" altLang="en-US" sz="2400" err="1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lang="ru-RU" altLang="en-US" sz="2400">
                <a:solidFill>
                  <a:srgbClr val="000000"/>
                </a:solidFill>
                <a:latin typeface="Arial"/>
                <a:cs typeface="Arial"/>
              </a:rPr>
              <a:t> AND </a:t>
            </a:r>
            <a:r>
              <a:rPr lang="ru-RU" altLang="en-US" sz="2400" err="1">
                <a:solidFill>
                  <a:srgbClr val="000000"/>
                </a:solidFill>
                <a:latin typeface="Arial"/>
                <a:cs typeface="Arial"/>
              </a:rPr>
              <a:t>operation</a:t>
            </a:r>
            <a:r>
              <a:rPr lang="ru-RU" altLang="en-US" sz="24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400" err="1">
                <a:solidFill>
                  <a:srgbClr val="000000"/>
                </a:solidFill>
                <a:latin typeface="Arial"/>
                <a:cs typeface="Arial"/>
              </a:rPr>
              <a:t>using</a:t>
            </a:r>
            <a:r>
              <a:rPr lang="ru-RU" altLang="en-US" sz="24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400" err="1">
                <a:solidFill>
                  <a:srgbClr val="000000"/>
                </a:solidFill>
                <a:latin typeface="Arial"/>
                <a:cs typeface="Arial"/>
              </a:rPr>
              <a:t>destination</a:t>
            </a:r>
            <a:r>
              <a:rPr lang="ru-RU" altLang="en-US" sz="24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400" err="1">
                <a:solidFill>
                  <a:srgbClr val="000000"/>
                </a:solidFill>
                <a:latin typeface="Arial"/>
                <a:cs typeface="Arial"/>
              </a:rPr>
              <a:t>address</a:t>
            </a:r>
            <a:r>
              <a:rPr lang="ru-RU" altLang="en-US" sz="24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400" err="1">
                <a:solidFill>
                  <a:srgbClr val="000000"/>
                </a:solidFill>
                <a:latin typeface="Arial"/>
                <a:cs typeface="Arial"/>
              </a:rPr>
              <a:t>and</a:t>
            </a:r>
            <a:r>
              <a:rPr lang="ru-RU" altLang="en-US" sz="24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400" err="1">
                <a:solidFill>
                  <a:srgbClr val="000000"/>
                </a:solidFill>
                <a:latin typeface="Arial"/>
                <a:cs typeface="Arial"/>
              </a:rPr>
              <a:t>subnet</a:t>
            </a:r>
            <a:r>
              <a:rPr lang="ru-RU" altLang="en-US" sz="24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400" err="1">
                <a:solidFill>
                  <a:srgbClr val="000000"/>
                </a:solidFill>
                <a:latin typeface="Arial"/>
                <a:cs typeface="Arial"/>
              </a:rPr>
              <a:t>mask</a:t>
            </a:r>
            <a:r>
              <a:rPr lang="ru-RU" altLang="en-US" sz="24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400" err="1">
                <a:solidFill>
                  <a:srgbClr val="000000"/>
                </a:solidFill>
                <a:latin typeface="Arial"/>
                <a:cs typeface="Arial"/>
              </a:rPr>
              <a:t>address</a:t>
            </a:r>
            <a:r>
              <a:rPr lang="ru-RU" altLang="en-US" sz="2400">
                <a:solidFill>
                  <a:srgbClr val="000000"/>
                </a:solidFill>
                <a:latin typeface="Arial"/>
                <a:cs typeface="Arial"/>
              </a:rPr>
              <a:t>.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02098BB1-4868-CC88-8564-A215841E9D4F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609725" y="4823370"/>
            <a:ext cx="7232650" cy="10842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38"/>
              </a:lnSpc>
              <a:buSzTx/>
              <a:buFontTx/>
              <a:buNone/>
              <a:defRPr/>
            </a:pP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200.45.34.56</a:t>
            </a:r>
            <a:r>
              <a:rPr sz="2000" b="1" spc="-3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=</a:t>
            </a:r>
            <a:r>
              <a:rPr sz="2000" b="1" spc="108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11001000</a:t>
            </a:r>
            <a:r>
              <a:rPr sz="2000" b="1" spc="108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00101101</a:t>
            </a:r>
            <a:r>
              <a:rPr sz="2000" b="1" spc="108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00100010</a:t>
            </a:r>
            <a:r>
              <a:rPr sz="2000" b="1" spc="107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00111000</a:t>
            </a:r>
          </a:p>
          <a:p>
            <a:pPr eaLnBrk="0" fontAlgn="auto" hangingPunct="0">
              <a:lnSpc>
                <a:spcPts val="2241"/>
              </a:lnSpc>
              <a:spcBef>
                <a:spcPts val="758"/>
              </a:spcBef>
              <a:buSzTx/>
              <a:buFontTx/>
              <a:buNone/>
              <a:defRPr/>
            </a:pP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255.255.240.0</a:t>
            </a:r>
            <a:r>
              <a:rPr sz="2000" b="1" spc="-5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= </a:t>
            </a:r>
            <a:r>
              <a:rPr sz="2000" b="1" spc="-10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11111111</a:t>
            </a:r>
            <a:r>
              <a:rPr sz="2000" b="1" spc="117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 spc="-10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11111111</a:t>
            </a:r>
            <a:r>
              <a:rPr sz="2000" b="1" spc="118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11110000</a:t>
            </a:r>
            <a:r>
              <a:rPr sz="2000" b="1" spc="109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00000000</a:t>
            </a:r>
          </a:p>
          <a:p>
            <a:pPr marL="1886966" eaLnBrk="0" fontAlgn="auto" hangingPunct="0">
              <a:lnSpc>
                <a:spcPts val="2238"/>
              </a:lnSpc>
              <a:spcBef>
                <a:spcPts val="763"/>
              </a:spcBef>
              <a:buSzTx/>
              <a:buFontTx/>
              <a:buNone/>
              <a:defRPr/>
            </a:pPr>
            <a:r>
              <a:rPr sz="2000" b="1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11001000</a:t>
            </a:r>
            <a:r>
              <a:rPr sz="2000" b="1" spc="108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00101101</a:t>
            </a:r>
            <a:r>
              <a:rPr sz="2000" b="1" spc="162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00100000</a:t>
            </a:r>
            <a:r>
              <a:rPr sz="2000" b="1" spc="108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00000000</a:t>
            </a: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7C985DA7-0DFF-3368-89CE-A8FA2C0B0846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609725" y="6137922"/>
            <a:ext cx="5148263" cy="377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81"/>
              </a:lnSpc>
              <a:buSzTx/>
              <a:buFontTx/>
              <a:buNone/>
              <a:defRPr/>
            </a:pPr>
            <a:r>
              <a:rPr sz="2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subnetwork</a:t>
            </a:r>
            <a:r>
              <a:rPr sz="2400" b="1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</a:t>
            </a:r>
            <a:r>
              <a:rPr sz="2400" b="1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is 200.45.32.0</a:t>
            </a:r>
          </a:p>
        </p:txBody>
      </p:sp>
      <p:sp>
        <p:nvSpPr>
          <p:cNvPr id="73740" name="object 13">
            <a:extLst>
              <a:ext uri="{FF2B5EF4-FFF2-40B4-BE49-F238E27FC236}">
                <a16:creationId xmlns:a16="http://schemas.microsoft.com/office/drawing/2014/main" id="{2925FB0B-273E-CE63-DF53-317C2135CEF6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72</a:t>
            </a:r>
          </a:p>
        </p:txBody>
      </p:sp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object 1">
            <a:extLst>
              <a:ext uri="{FF2B5EF4-FFF2-40B4-BE49-F238E27FC236}">
                <a16:creationId xmlns:a16="http://schemas.microsoft.com/office/drawing/2014/main" id="{EEF7BCA0-4FD6-F23F-D568-730D43DEB12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4FAF9AC-6118-1C45-B2CD-95D3E102626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85750"/>
            <a:ext cx="7237413" cy="11858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Find</a:t>
            </a:r>
            <a:r>
              <a:rPr sz="3900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3900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subnetwork</a:t>
            </a:r>
            <a:r>
              <a:rPr sz="3900" spc="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</a:t>
            </a:r>
            <a:r>
              <a:rPr sz="39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for</a:t>
            </a:r>
          </a:p>
          <a:p>
            <a:pPr eaLnBrk="0" fontAlgn="auto" hangingPunct="0">
              <a:lnSpc>
                <a:spcPts val="4357"/>
              </a:lnSpc>
              <a:spcBef>
                <a:spcPts val="272"/>
              </a:spcBef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3900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following: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52D3754F-2D49-7A69-C1F8-4815B6BA4F9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608138" y="1520825"/>
            <a:ext cx="6111875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S.No</a:t>
            </a:r>
            <a:r>
              <a:rPr sz="3200" b="1" spc="735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IP</a:t>
            </a:r>
            <a:r>
              <a:rPr sz="3200" b="1" spc="-6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</a:t>
            </a:r>
            <a:r>
              <a:rPr sz="3200" b="1" spc="637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Mask</a:t>
            </a:r>
          </a:p>
        </p:txBody>
      </p:sp>
      <p:sp>
        <p:nvSpPr>
          <p:cNvPr id="74757" name="object 5">
            <a:extLst>
              <a:ext uri="{FF2B5EF4-FFF2-40B4-BE49-F238E27FC236}">
                <a16:creationId xmlns:a16="http://schemas.microsoft.com/office/drawing/2014/main" id="{C622B508-9452-4AD5-B378-711AB202E60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8138" y="2084388"/>
            <a:ext cx="423862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4818EE34-9D17-6D9E-E059-9CB9F66170C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5975" y="2084388"/>
            <a:ext cx="5492750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140.11.36.22</a:t>
            </a:r>
            <a:r>
              <a:rPr sz="3200" spc="23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255.255.255.0</a:t>
            </a:r>
          </a:p>
        </p:txBody>
      </p:sp>
      <p:sp>
        <p:nvSpPr>
          <p:cNvPr id="74759" name="object 7">
            <a:extLst>
              <a:ext uri="{FF2B5EF4-FFF2-40B4-BE49-F238E27FC236}">
                <a16:creationId xmlns:a16="http://schemas.microsoft.com/office/drawing/2014/main" id="{2F2EDB2E-CB28-FB4D-070A-10579463D528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8138" y="3211513"/>
            <a:ext cx="1916112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Solution: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28849F17-5E8D-F734-E651-52C9EF9B6273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608138" y="3776663"/>
            <a:ext cx="4835525" cy="16208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IP</a:t>
            </a:r>
            <a:r>
              <a:rPr sz="3200" b="1" spc="-6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</a:t>
            </a:r>
            <a:r>
              <a:rPr sz="3200" b="1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140.11.36.22</a:t>
            </a:r>
          </a:p>
          <a:p>
            <a:pPr eaLnBrk="0" fontAlgn="auto" hangingPunct="0">
              <a:lnSpc>
                <a:spcPts val="3579"/>
              </a:lnSpc>
              <a:spcBef>
                <a:spcPts val="810"/>
              </a:spcBef>
              <a:buSzTx/>
              <a:buFontTx/>
              <a:buNone/>
              <a:defRPr/>
            </a:pP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Mask</a:t>
            </a:r>
            <a:r>
              <a:rPr sz="3200" b="1" spc="754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255.255.255.0</a:t>
            </a:r>
          </a:p>
          <a:p>
            <a:pPr marL="2086610" eaLnBrk="0" fontAlgn="auto" hangingPunct="0">
              <a:lnSpc>
                <a:spcPts val="3582"/>
              </a:lnSpc>
              <a:spcBef>
                <a:spcPts val="858"/>
              </a:spcBef>
              <a:buSzTx/>
              <a:buFontTx/>
              <a:buNone/>
              <a:defRPr/>
            </a:pPr>
            <a:r>
              <a:rPr sz="3200" b="1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140.11.36.0</a:t>
            </a:r>
          </a:p>
        </p:txBody>
      </p:sp>
      <p:sp>
        <p:nvSpPr>
          <p:cNvPr id="74761" name="object 10">
            <a:extLst>
              <a:ext uri="{FF2B5EF4-FFF2-40B4-BE49-F238E27FC236}">
                <a16:creationId xmlns:a16="http://schemas.microsoft.com/office/drawing/2014/main" id="{25991807-1F7B-1B3C-1043-F0DA9B9EEF8C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73</a:t>
            </a:r>
          </a:p>
        </p:txBody>
      </p:sp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object 1">
            <a:extLst>
              <a:ext uri="{FF2B5EF4-FFF2-40B4-BE49-F238E27FC236}">
                <a16:creationId xmlns:a16="http://schemas.microsoft.com/office/drawing/2014/main" id="{CC3A96B8-8124-803A-292F-159EA051285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2FB7874-55C3-0AD2-BDC3-3E3D97ECFE8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7196138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CLASSLESS</a:t>
            </a:r>
            <a:r>
              <a:rPr sz="4300" b="1" spc="-18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ADDRESSING</a:t>
            </a:r>
          </a:p>
        </p:txBody>
      </p:sp>
      <p:sp>
        <p:nvSpPr>
          <p:cNvPr id="75780" name="object 4">
            <a:extLst>
              <a:ext uri="{FF2B5EF4-FFF2-40B4-BE49-F238E27FC236}">
                <a16:creationId xmlns:a16="http://schemas.microsoft.com/office/drawing/2014/main" id="{3074D3AB-6AF4-C5A1-AB6A-FEC3AB2AB16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476375"/>
            <a:ext cx="723741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900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In classless addressing, variable-length blocks</a:t>
            </a:r>
          </a:p>
        </p:txBody>
      </p:sp>
      <p:sp>
        <p:nvSpPr>
          <p:cNvPr id="75781" name="object 5">
            <a:extLst>
              <a:ext uri="{FF2B5EF4-FFF2-40B4-BE49-F238E27FC236}">
                <a16:creationId xmlns:a16="http://schemas.microsoft.com/office/drawing/2014/main" id="{E3635131-B4CF-457A-50AE-15678D69AD6C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92300" y="1831975"/>
            <a:ext cx="5289550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900"/>
              </a:lnSpc>
            </a:pP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are used that belong to no classes.</a:t>
            </a:r>
          </a:p>
        </p:txBody>
      </p:sp>
      <p:sp>
        <p:nvSpPr>
          <p:cNvPr id="75782" name="object 6">
            <a:extLst>
              <a:ext uri="{FF2B5EF4-FFF2-40B4-BE49-F238E27FC236}">
                <a16:creationId xmlns:a16="http://schemas.microsoft.com/office/drawing/2014/main" id="{94F09299-31B7-EA44-92B8-4B0E6AE4C716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265363"/>
            <a:ext cx="7216775" cy="392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900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We can have a block of 1 address, 2</a:t>
            </a:r>
          </a:p>
          <a:p>
            <a:pPr eaLnBrk="1" hangingPunct="1">
              <a:lnSpc>
                <a:spcPts val="2800"/>
              </a:lnSpc>
            </a:pP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addresses, 4 addresses, 128 addresses, and</a:t>
            </a:r>
          </a:p>
          <a:p>
            <a:pPr eaLnBrk="1" hangingPunct="1">
              <a:lnSpc>
                <a:spcPts val="2800"/>
              </a:lnSpc>
            </a:pP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so on.</a:t>
            </a:r>
          </a:p>
          <a:p>
            <a:pPr eaLnBrk="1" hangingPunct="1">
              <a:lnSpc>
                <a:spcPts val="2900"/>
              </a:lnSpc>
              <a:spcBef>
                <a:spcPts val="488"/>
              </a:spcBef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In classless addressing, the whole address</a:t>
            </a:r>
          </a:p>
          <a:p>
            <a:pPr eaLnBrk="1" hangingPunct="1">
              <a:lnSpc>
                <a:spcPts val="2800"/>
              </a:lnSpc>
            </a:pP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space is divided into variable length blocks.</a:t>
            </a:r>
          </a:p>
          <a:p>
            <a:pPr eaLnBrk="1" hangingPunct="1">
              <a:lnSpc>
                <a:spcPts val="2900"/>
              </a:lnSpc>
              <a:spcBef>
                <a:spcPts val="538"/>
              </a:spcBef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The prefix in an address defines the block</a:t>
            </a:r>
          </a:p>
          <a:p>
            <a:pPr eaLnBrk="1" hangingPunct="1">
              <a:lnSpc>
                <a:spcPts val="2800"/>
              </a:lnSpc>
            </a:pP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(network); the suffix defines the node (device).</a:t>
            </a:r>
          </a:p>
          <a:p>
            <a:pPr eaLnBrk="1" hangingPunct="1">
              <a:lnSpc>
                <a:spcPts val="2900"/>
              </a:lnSpc>
              <a:spcBef>
                <a:spcPts val="488"/>
              </a:spcBef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The number of addresses in a block needs to</a:t>
            </a:r>
          </a:p>
          <a:p>
            <a:pPr eaLnBrk="1" hangingPunct="1">
              <a:lnSpc>
                <a:spcPts val="2800"/>
              </a:lnSpc>
            </a:pP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be a power of 2.</a:t>
            </a:r>
          </a:p>
          <a:p>
            <a:pPr eaLnBrk="1" hangingPunct="1">
              <a:lnSpc>
                <a:spcPts val="2900"/>
              </a:lnSpc>
              <a:spcBef>
                <a:spcPts val="488"/>
              </a:spcBef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An organization can be granted one block of</a:t>
            </a:r>
          </a:p>
        </p:txBody>
      </p:sp>
      <p:sp>
        <p:nvSpPr>
          <p:cNvPr id="75783" name="object 7">
            <a:extLst>
              <a:ext uri="{FF2B5EF4-FFF2-40B4-BE49-F238E27FC236}">
                <a16:creationId xmlns:a16="http://schemas.microsoft.com/office/drawing/2014/main" id="{A99653BA-7E7F-57B7-8E1F-7190A9C0C453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892300" y="6137275"/>
            <a:ext cx="1773238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900"/>
              </a:lnSpc>
            </a:pP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addresses.</a:t>
            </a:r>
          </a:p>
        </p:txBody>
      </p:sp>
      <p:sp>
        <p:nvSpPr>
          <p:cNvPr id="75784" name="object 9">
            <a:extLst>
              <a:ext uri="{FF2B5EF4-FFF2-40B4-BE49-F238E27FC236}">
                <a16:creationId xmlns:a16="http://schemas.microsoft.com/office/drawing/2014/main" id="{CC26022B-A4BA-450C-80AF-55F30FBFAF14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74</a:t>
            </a:r>
          </a:p>
        </p:txBody>
      </p:sp>
    </p:spTree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object 1">
            <a:extLst>
              <a:ext uri="{FF2B5EF4-FFF2-40B4-BE49-F238E27FC236}">
                <a16:creationId xmlns:a16="http://schemas.microsoft.com/office/drawing/2014/main" id="{6728F717-5ED9-3501-5781-53CD5EB7160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1863620-8E31-BCB2-D25A-87F5F27963E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368300"/>
            <a:ext cx="6546850" cy="5921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CLASSLESS</a:t>
            </a:r>
            <a:r>
              <a:rPr sz="3900" b="1" spc="-16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ADDRESSING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E5B1C765-638E-E4E1-48C4-B393AB88D95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563688" y="2511425"/>
            <a:ext cx="7316787" cy="30670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38"/>
              </a:lnSpc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•</a:t>
            </a:r>
            <a:r>
              <a:rPr sz="2000" spc="1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20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prefix</a:t>
            </a:r>
            <a:r>
              <a:rPr sz="2000" spc="-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length</a:t>
            </a:r>
            <a:r>
              <a:rPr sz="20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in classless</a:t>
            </a:r>
            <a:r>
              <a:rPr sz="2000" spc="-4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addressing</a:t>
            </a:r>
            <a:r>
              <a:rPr sz="2000" spc="-4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is variable.</a:t>
            </a:r>
          </a:p>
          <a:p>
            <a:pPr eaLnBrk="0" fontAlgn="auto" hangingPunct="0">
              <a:lnSpc>
                <a:spcPts val="2241"/>
              </a:lnSpc>
              <a:spcBef>
                <a:spcPts val="158"/>
              </a:spcBef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•</a:t>
            </a:r>
            <a:r>
              <a:rPr sz="2000" spc="1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We</a:t>
            </a:r>
            <a:r>
              <a:rPr sz="2000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can</a:t>
            </a:r>
            <a:r>
              <a:rPr sz="2000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have a</a:t>
            </a:r>
            <a:r>
              <a:rPr sz="2000" spc="-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prefix</a:t>
            </a:r>
            <a:r>
              <a:rPr sz="2000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length</a:t>
            </a:r>
            <a:r>
              <a:rPr sz="20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that</a:t>
            </a:r>
            <a:r>
              <a:rPr sz="2000" spc="-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ranges</a:t>
            </a:r>
            <a:r>
              <a:rPr sz="20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from</a:t>
            </a:r>
            <a:r>
              <a:rPr sz="2000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0</a:t>
            </a:r>
            <a:r>
              <a:rPr sz="20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 32.</a:t>
            </a:r>
          </a:p>
          <a:p>
            <a:pPr eaLnBrk="0" fontAlgn="auto" hangingPunct="0">
              <a:lnSpc>
                <a:spcPts val="2238"/>
              </a:lnSpc>
              <a:spcBef>
                <a:spcPts val="163"/>
              </a:spcBef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•</a:t>
            </a:r>
            <a:r>
              <a:rPr sz="2000" spc="1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20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size</a:t>
            </a:r>
            <a:r>
              <a:rPr sz="20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</a:t>
            </a:r>
            <a:r>
              <a:rPr sz="20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 network</a:t>
            </a:r>
            <a:r>
              <a:rPr sz="2000" spc="-3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is inversely proportional</a:t>
            </a:r>
            <a:r>
              <a:rPr sz="2000" spc="-3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</a:t>
            </a:r>
            <a:r>
              <a:rPr sz="20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20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length</a:t>
            </a:r>
          </a:p>
          <a:p>
            <a:pPr marL="286512" eaLnBrk="0" fontAlgn="auto" hangingPunct="0">
              <a:lnSpc>
                <a:spcPts val="2238"/>
              </a:lnSpc>
              <a:spcBef>
                <a:spcPts val="161"/>
              </a:spcBef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</a:t>
            </a:r>
            <a:r>
              <a:rPr sz="20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20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prefix.</a:t>
            </a:r>
          </a:p>
          <a:p>
            <a:pPr eaLnBrk="0" fontAlgn="auto" hangingPunct="0">
              <a:lnSpc>
                <a:spcPts val="2238"/>
              </a:lnSpc>
              <a:spcBef>
                <a:spcPts val="161"/>
              </a:spcBef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•</a:t>
            </a:r>
            <a:r>
              <a:rPr sz="2000" spc="1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</a:t>
            </a:r>
            <a:r>
              <a:rPr sz="2000" spc="-10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small</a:t>
            </a:r>
            <a:r>
              <a:rPr sz="20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prefix means</a:t>
            </a:r>
            <a:r>
              <a:rPr sz="2000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 larger</a:t>
            </a:r>
            <a:r>
              <a:rPr sz="20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network;</a:t>
            </a:r>
            <a:r>
              <a:rPr sz="2000" spc="-4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</a:t>
            </a:r>
            <a:r>
              <a:rPr sz="20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large</a:t>
            </a:r>
            <a:r>
              <a:rPr sz="20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prefix</a:t>
            </a:r>
            <a:r>
              <a:rPr sz="2000" spc="-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means</a:t>
            </a:r>
            <a:r>
              <a:rPr sz="20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</a:t>
            </a:r>
          </a:p>
          <a:p>
            <a:pPr marL="286512" eaLnBrk="0" fontAlgn="auto" hangingPunct="0">
              <a:lnSpc>
                <a:spcPts val="2238"/>
              </a:lnSpc>
              <a:spcBef>
                <a:spcPts val="161"/>
              </a:spcBef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smaller</a:t>
            </a:r>
            <a:r>
              <a:rPr sz="20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network.</a:t>
            </a:r>
          </a:p>
          <a:p>
            <a:pPr eaLnBrk="0" fontAlgn="auto" hangingPunct="0">
              <a:lnSpc>
                <a:spcPts val="2241"/>
              </a:lnSpc>
              <a:spcBef>
                <a:spcPts val="158"/>
              </a:spcBef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•</a:t>
            </a:r>
            <a:r>
              <a:rPr sz="2000" spc="1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20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idea of</a:t>
            </a:r>
            <a:r>
              <a:rPr sz="2000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classless</a:t>
            </a:r>
            <a:r>
              <a:rPr sz="2000" spc="-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addressing</a:t>
            </a:r>
            <a:r>
              <a:rPr sz="20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can</a:t>
            </a:r>
            <a:r>
              <a:rPr sz="2000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be</a:t>
            </a:r>
            <a:r>
              <a:rPr sz="20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easily applied to</a:t>
            </a:r>
          </a:p>
          <a:p>
            <a:pPr marL="286512" eaLnBrk="0" fontAlgn="auto" hangingPunct="0">
              <a:lnSpc>
                <a:spcPts val="2238"/>
              </a:lnSpc>
              <a:spcBef>
                <a:spcPts val="162"/>
              </a:spcBef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classful</a:t>
            </a:r>
            <a:r>
              <a:rPr sz="2000" spc="-3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addressing.</a:t>
            </a:r>
          </a:p>
          <a:p>
            <a:pPr eaLnBrk="0" fontAlgn="auto" hangingPunct="0">
              <a:lnSpc>
                <a:spcPts val="2238"/>
              </a:lnSpc>
              <a:spcBef>
                <a:spcPts val="161"/>
              </a:spcBef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•</a:t>
            </a:r>
            <a:r>
              <a:rPr sz="2000" spc="1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An address</a:t>
            </a:r>
            <a:r>
              <a:rPr sz="20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in class</a:t>
            </a:r>
            <a:r>
              <a:rPr sz="2000" spc="-14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</a:t>
            </a:r>
            <a:r>
              <a:rPr sz="2000" spc="-10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can</a:t>
            </a:r>
            <a:r>
              <a:rPr sz="2000" spc="-3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be</a:t>
            </a:r>
            <a:r>
              <a:rPr sz="20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thought</a:t>
            </a:r>
            <a:r>
              <a:rPr sz="2000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 as</a:t>
            </a:r>
            <a:r>
              <a:rPr sz="20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</a:t>
            </a:r>
            <a:r>
              <a:rPr sz="20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classless</a:t>
            </a:r>
          </a:p>
          <a:p>
            <a:pPr marL="286512" eaLnBrk="0" fontAlgn="auto" hangingPunct="0">
              <a:lnSpc>
                <a:spcPts val="2238"/>
              </a:lnSpc>
              <a:spcBef>
                <a:spcPts val="161"/>
              </a:spcBef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</a:t>
            </a:r>
            <a:r>
              <a:rPr sz="20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in which</a:t>
            </a:r>
            <a:r>
              <a:rPr sz="20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20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prefix</a:t>
            </a:r>
            <a:r>
              <a:rPr sz="2000" spc="-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length</a:t>
            </a:r>
            <a:r>
              <a:rPr sz="20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is 8.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B2CEE68-734D-14FA-0AC5-B552525A1E4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563688" y="5561013"/>
            <a:ext cx="7299325" cy="8969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38"/>
              </a:lnSpc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•</a:t>
            </a:r>
            <a:r>
              <a:rPr sz="2000" spc="1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An address</a:t>
            </a:r>
            <a:r>
              <a:rPr sz="20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in class</a:t>
            </a:r>
            <a:r>
              <a:rPr sz="20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B can</a:t>
            </a:r>
            <a:r>
              <a:rPr sz="20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be</a:t>
            </a:r>
            <a:r>
              <a:rPr sz="20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thought</a:t>
            </a:r>
            <a:r>
              <a:rPr sz="2000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</a:t>
            </a:r>
            <a:r>
              <a:rPr sz="20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as</a:t>
            </a:r>
            <a:r>
              <a:rPr sz="20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 classless</a:t>
            </a:r>
          </a:p>
          <a:p>
            <a:pPr marL="286512" eaLnBrk="0" fontAlgn="auto" hangingPunct="0">
              <a:lnSpc>
                <a:spcPts val="2241"/>
              </a:lnSpc>
              <a:spcBef>
                <a:spcPts val="158"/>
              </a:spcBef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</a:t>
            </a:r>
            <a:r>
              <a:rPr sz="2000" spc="-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in which</a:t>
            </a:r>
            <a:r>
              <a:rPr sz="2000" spc="-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20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prefix</a:t>
            </a:r>
            <a:r>
              <a:rPr sz="2000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is</a:t>
            </a:r>
            <a:r>
              <a:rPr sz="20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16,</a:t>
            </a:r>
            <a:r>
              <a:rPr sz="20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and</a:t>
            </a:r>
            <a:r>
              <a:rPr sz="20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so</a:t>
            </a:r>
            <a:r>
              <a:rPr sz="20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on.</a:t>
            </a:r>
            <a:r>
              <a:rPr sz="20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In other</a:t>
            </a:r>
            <a:r>
              <a:rPr sz="2000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words,</a:t>
            </a:r>
          </a:p>
          <a:p>
            <a:pPr marL="286512" eaLnBrk="0" fontAlgn="auto" hangingPunct="0">
              <a:lnSpc>
                <a:spcPts val="2238"/>
              </a:lnSpc>
              <a:spcBef>
                <a:spcPts val="163"/>
              </a:spcBef>
              <a:buSzTx/>
              <a:buFontTx/>
              <a:buNone/>
              <a:defRPr/>
            </a:pPr>
            <a:r>
              <a:rPr sz="200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classful</a:t>
            </a:r>
            <a:r>
              <a:rPr sz="2000" spc="-3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addressing</a:t>
            </a:r>
            <a:r>
              <a:rPr sz="2000" spc="-4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is a special</a:t>
            </a:r>
            <a:r>
              <a:rPr sz="20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case</a:t>
            </a:r>
            <a:r>
              <a:rPr sz="2000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 classless</a:t>
            </a:r>
            <a:r>
              <a:rPr sz="2000" spc="-3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addressing.</a:t>
            </a:r>
          </a:p>
        </p:txBody>
      </p:sp>
      <p:sp>
        <p:nvSpPr>
          <p:cNvPr id="76806" name="object 6">
            <a:extLst>
              <a:ext uri="{FF2B5EF4-FFF2-40B4-BE49-F238E27FC236}">
                <a16:creationId xmlns:a16="http://schemas.microsoft.com/office/drawing/2014/main" id="{B7BE0F85-2F29-288D-21D3-6C21EFF982B9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75</a:t>
            </a:r>
          </a:p>
        </p:txBody>
      </p:sp>
    </p:spTree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object 1">
            <a:extLst>
              <a:ext uri="{FF2B5EF4-FFF2-40B4-BE49-F238E27FC236}">
                <a16:creationId xmlns:a16="http://schemas.microsoft.com/office/drawing/2014/main" id="{D75C7AE6-B28D-B490-FA96-8F6142FAFBD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7827" name="object 3">
            <a:extLst>
              <a:ext uri="{FF2B5EF4-FFF2-40B4-BE49-F238E27FC236}">
                <a16:creationId xmlns:a16="http://schemas.microsoft.com/office/drawing/2014/main" id="{4B29F3EF-12C5-1FF2-6F9F-E77EF8D550E6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285750"/>
            <a:ext cx="7469188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80963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 b="1">
                <a:solidFill>
                  <a:srgbClr val="572314"/>
                </a:solidFill>
                <a:latin typeface="Arial" panose="020B0604020202020204" pitchFamily="34" charset="0"/>
              </a:rPr>
              <a:t>Notation used in Classless</a:t>
            </a:r>
          </a:p>
          <a:p>
            <a:pPr eaLnBrk="1" hangingPunct="1">
              <a:lnSpc>
                <a:spcPts val="4350"/>
              </a:lnSpc>
              <a:spcBef>
                <a:spcPts val="263"/>
              </a:spcBef>
            </a:pPr>
            <a:r>
              <a:rPr lang="ru-RU" altLang="en-US" sz="3900" b="1">
                <a:solidFill>
                  <a:srgbClr val="572314"/>
                </a:solidFill>
                <a:latin typeface="Arial" panose="020B0604020202020204" pitchFamily="34" charset="0"/>
              </a:rPr>
              <a:t>Addressing</a:t>
            </a:r>
          </a:p>
          <a:p>
            <a:pPr eaLnBrk="1" hangingPunct="1">
              <a:lnSpc>
                <a:spcPts val="2675"/>
              </a:lnSpc>
              <a:spcBef>
                <a:spcPts val="688"/>
              </a:spcBef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The notation used in classless addressing is</a:t>
            </a:r>
          </a:p>
          <a:p>
            <a:pPr eaLnBrk="1" hangingPunct="1">
              <a:lnSpc>
                <a:spcPts val="2675"/>
              </a:lnSpc>
              <a:spcBef>
                <a:spcPts val="138"/>
              </a:spcBef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informally referred to as slash notation and formally</a:t>
            </a:r>
          </a:p>
          <a:p>
            <a:pPr eaLnBrk="1" hangingPunct="1">
              <a:lnSpc>
                <a:spcPts val="2675"/>
              </a:lnSpc>
              <a:spcBef>
                <a:spcPts val="200"/>
              </a:spcBef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as classless interdomain routing or CIDR.</a:t>
            </a:r>
          </a:p>
        </p:txBody>
      </p:sp>
      <p:sp>
        <p:nvSpPr>
          <p:cNvPr id="77828" name="object 4">
            <a:extLst>
              <a:ext uri="{FF2B5EF4-FFF2-40B4-BE49-F238E27FC236}">
                <a16:creationId xmlns:a16="http://schemas.microsoft.com/office/drawing/2014/main" id="{42751713-F039-1ADA-846F-E5BE297DB742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2689225"/>
            <a:ext cx="7045325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For example , 192.168.100.14 </a:t>
            </a:r>
            <a:r>
              <a:rPr lang="ru-RU" altLang="en-US" sz="2400" b="1">
                <a:solidFill>
                  <a:srgbClr val="000000"/>
                </a:solidFill>
                <a:latin typeface="Arial" panose="020B0604020202020204" pitchFamily="34" charset="0"/>
              </a:rPr>
              <a:t>/24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represents the</a:t>
            </a:r>
          </a:p>
          <a:p>
            <a:pPr eaLnBrk="1" hangingPunct="1">
              <a:lnSpc>
                <a:spcPts val="2675"/>
              </a:lnSpc>
              <a:spcBef>
                <a:spcPts val="188"/>
              </a:spcBef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IP address 192.168.100.14 and, its subnet mask</a:t>
            </a:r>
          </a:p>
          <a:p>
            <a:pPr eaLnBrk="1" hangingPunct="1">
              <a:lnSpc>
                <a:spcPts val="2675"/>
              </a:lnSpc>
              <a:spcBef>
                <a:spcPts val="138"/>
              </a:spcBef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255.255.255.0, which has 24 leading 1-bits.</a:t>
            </a:r>
          </a:p>
        </p:txBody>
      </p:sp>
      <p:sp>
        <p:nvSpPr>
          <p:cNvPr id="77829" name="object 6">
            <a:extLst>
              <a:ext uri="{FF2B5EF4-FFF2-40B4-BE49-F238E27FC236}">
                <a16:creationId xmlns:a16="http://schemas.microsoft.com/office/drawing/2014/main" id="{D99D12EC-FC36-BA6C-6680-14EC73BF910E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76</a:t>
            </a:r>
          </a:p>
        </p:txBody>
      </p:sp>
    </p:spTree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object 1">
            <a:extLst>
              <a:ext uri="{FF2B5EF4-FFF2-40B4-BE49-F238E27FC236}">
                <a16:creationId xmlns:a16="http://schemas.microsoft.com/office/drawing/2014/main" id="{37669933-786C-4388-4F37-B1A75425115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0A6953F-50EB-A985-F44D-55486949A0E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49275"/>
            <a:ext cx="5818188" cy="6635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920"/>
              </a:lnSpc>
              <a:buSzTx/>
              <a:buFontTx/>
              <a:buNone/>
              <a:defRPr/>
            </a:pPr>
            <a:r>
              <a:rPr sz="4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</a:t>
            </a:r>
            <a:r>
              <a:rPr sz="4400" b="1" spc="-17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Aggregation</a:t>
            </a:r>
          </a:p>
        </p:txBody>
      </p:sp>
      <p:sp>
        <p:nvSpPr>
          <p:cNvPr id="78852" name="object 4">
            <a:extLst>
              <a:ext uri="{FF2B5EF4-FFF2-40B4-BE49-F238E27FC236}">
                <a16:creationId xmlns:a16="http://schemas.microsoft.com/office/drawing/2014/main" id="{FAA835CC-6B18-0E9F-83B9-AD4055638CF9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470025" y="1517650"/>
            <a:ext cx="7524750" cy="171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One of the advantages of the CIDR strategy</a:t>
            </a:r>
          </a:p>
          <a:p>
            <a:pPr eaLnBrk="1" hangingPunct="1">
              <a:lnSpc>
                <a:spcPts val="3125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is </a:t>
            </a:r>
            <a:r>
              <a:rPr lang="ru-RU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address aggregation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(sometimes called</a:t>
            </a:r>
          </a:p>
          <a:p>
            <a:pPr eaLnBrk="1" hangingPunct="1">
              <a:lnSpc>
                <a:spcPts val="3113"/>
              </a:lnSpc>
              <a:spcBef>
                <a:spcPts val="238"/>
              </a:spcBef>
            </a:pP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address summarization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or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route</a:t>
            </a:r>
          </a:p>
          <a:p>
            <a:pPr eaLnBrk="1" hangingPunct="1">
              <a:lnSpc>
                <a:spcPts val="3113"/>
              </a:lnSpc>
              <a:spcBef>
                <a:spcPts val="275"/>
              </a:spcBef>
            </a:pP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summarization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).</a:t>
            </a:r>
          </a:p>
        </p:txBody>
      </p:sp>
      <p:sp>
        <p:nvSpPr>
          <p:cNvPr id="78853" name="object 5">
            <a:extLst>
              <a:ext uri="{FF2B5EF4-FFF2-40B4-BE49-F238E27FC236}">
                <a16:creationId xmlns:a16="http://schemas.microsoft.com/office/drawing/2014/main" id="{50973B8D-9E5A-4EAE-FD2B-B2FC020CA293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470025" y="3302000"/>
            <a:ext cx="7526338" cy="128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25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When blocks of addresses are combined to</a:t>
            </a:r>
          </a:p>
          <a:p>
            <a:pPr eaLnBrk="1" hangingPunct="1">
              <a:lnSpc>
                <a:spcPts val="3113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create a larger block, routing can be done</a:t>
            </a:r>
          </a:p>
          <a:p>
            <a:pPr eaLnBrk="1" hangingPunct="1">
              <a:lnSpc>
                <a:spcPts val="3113"/>
              </a:lnSpc>
              <a:spcBef>
                <a:spcPts val="22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based on the prefix of the larger block.</a:t>
            </a:r>
          </a:p>
        </p:txBody>
      </p:sp>
      <p:sp>
        <p:nvSpPr>
          <p:cNvPr id="78854" name="object 6">
            <a:extLst>
              <a:ext uri="{FF2B5EF4-FFF2-40B4-BE49-F238E27FC236}">
                <a16:creationId xmlns:a16="http://schemas.microsoft.com/office/drawing/2014/main" id="{A12EDA82-E76F-9668-343D-F3BC7EF863A5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470025" y="4657725"/>
            <a:ext cx="75279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ICANN assigns a large block of addresses to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26E0D24-0B66-7876-37D6-0330FB8AF3A1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752600" y="5084763"/>
            <a:ext cx="1271588" cy="4349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123"/>
              </a:lnSpc>
              <a:buSzTx/>
              <a:buFontTx/>
              <a:buNone/>
              <a:defRPr/>
            </a:pP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an </a:t>
            </a:r>
            <a:r>
              <a:rPr sz="2800" spc="-9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ISP.</a:t>
            </a:r>
          </a:p>
        </p:txBody>
      </p:sp>
      <p:sp>
        <p:nvSpPr>
          <p:cNvPr id="78856" name="object 10">
            <a:extLst>
              <a:ext uri="{FF2B5EF4-FFF2-40B4-BE49-F238E27FC236}">
                <a16:creationId xmlns:a16="http://schemas.microsoft.com/office/drawing/2014/main" id="{86F460D9-2765-24C5-17BE-E3E35500C94F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77</a:t>
            </a:r>
          </a:p>
        </p:txBody>
      </p:sp>
    </p:spTree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object 1">
            <a:extLst>
              <a:ext uri="{FF2B5EF4-FFF2-40B4-BE49-F238E27FC236}">
                <a16:creationId xmlns:a16="http://schemas.microsoft.com/office/drawing/2014/main" id="{C69198E2-FC00-A5FA-2908-8C06335ABBE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DD786C1-4AF0-A1BD-C028-3554E856BAE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6897688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Special</a:t>
            </a:r>
            <a:r>
              <a:rPr sz="4300" b="1" spc="-14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Addresses in IPv4</a:t>
            </a:r>
          </a:p>
        </p:txBody>
      </p:sp>
      <p:sp>
        <p:nvSpPr>
          <p:cNvPr id="79876" name="object 4">
            <a:extLst>
              <a:ext uri="{FF2B5EF4-FFF2-40B4-BE49-F238E27FC236}">
                <a16:creationId xmlns:a16="http://schemas.microsoft.com/office/drawing/2014/main" id="{0F77DD2E-D7A8-5034-D388-8AA019818B07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14475"/>
            <a:ext cx="714692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t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  <a:cs typeface="Arial"/>
                <a:sym typeface="Wingdings 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400" err="1">
                <a:solidFill>
                  <a:srgbClr val="000000"/>
                </a:solidFill>
                <a:latin typeface="Arial"/>
                <a:cs typeface="Arial"/>
              </a:rPr>
              <a:t>There</a:t>
            </a:r>
            <a:r>
              <a:rPr lang="ru-RU" altLang="en-US" sz="24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400" err="1">
                <a:solidFill>
                  <a:srgbClr val="000000"/>
                </a:solidFill>
                <a:latin typeface="Arial"/>
                <a:cs typeface="Arial"/>
              </a:rPr>
              <a:t>are</a:t>
            </a:r>
            <a:r>
              <a:rPr lang="ru-RU" altLang="en-US" sz="24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400" err="1">
                <a:solidFill>
                  <a:srgbClr val="000000"/>
                </a:solidFill>
                <a:latin typeface="Arial"/>
                <a:cs typeface="Arial"/>
              </a:rPr>
              <a:t>five</a:t>
            </a:r>
            <a:r>
              <a:rPr lang="ru-RU" altLang="en-US" sz="24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400" err="1">
                <a:solidFill>
                  <a:srgbClr val="000000"/>
                </a:solidFill>
                <a:latin typeface="Arial"/>
                <a:cs typeface="Arial"/>
              </a:rPr>
              <a:t>special</a:t>
            </a:r>
            <a:r>
              <a:rPr lang="ru-RU" altLang="en-US" sz="24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400" err="1">
                <a:solidFill>
                  <a:srgbClr val="000000"/>
                </a:solidFill>
                <a:latin typeface="Arial"/>
                <a:cs typeface="Arial"/>
              </a:rPr>
              <a:t>addresses</a:t>
            </a:r>
            <a:r>
              <a:rPr lang="ru-RU" altLang="en-US" sz="24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400" err="1">
                <a:solidFill>
                  <a:srgbClr val="000000"/>
                </a:solidFill>
                <a:latin typeface="Arial"/>
                <a:cs typeface="Arial"/>
              </a:rPr>
              <a:t>that</a:t>
            </a:r>
            <a:r>
              <a:rPr lang="ru-RU" altLang="en-US" sz="24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400" err="1">
                <a:solidFill>
                  <a:srgbClr val="000000"/>
                </a:solidFill>
                <a:latin typeface="Arial"/>
                <a:cs typeface="Arial"/>
              </a:rPr>
              <a:t>are</a:t>
            </a:r>
            <a:r>
              <a:rPr lang="ru-RU" altLang="en-US" sz="24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400" err="1">
                <a:solidFill>
                  <a:srgbClr val="000000"/>
                </a:solidFill>
                <a:latin typeface="Arial"/>
                <a:cs typeface="Arial"/>
              </a:rPr>
              <a:t>used</a:t>
            </a:r>
            <a:r>
              <a:rPr lang="ru-RU" altLang="en-US" sz="24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400" err="1">
                <a:solidFill>
                  <a:srgbClr val="000000"/>
                </a:solidFill>
                <a:latin typeface="Arial"/>
                <a:cs typeface="Arial"/>
              </a:rPr>
              <a:t>for</a:t>
            </a:r>
            <a:r>
              <a:rPr lang="ru-RU" altLang="en-US" sz="24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400" err="1">
                <a:solidFill>
                  <a:srgbClr val="000000"/>
                </a:solidFill>
                <a:latin typeface="Arial"/>
                <a:cs typeface="Arial"/>
              </a:rPr>
              <a:t>special</a:t>
            </a:r>
            <a:r>
              <a:rPr lang="ru-RU" altLang="en-US" sz="24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400" err="1">
                <a:solidFill>
                  <a:srgbClr val="000000"/>
                </a:solidFill>
                <a:latin typeface="Arial"/>
                <a:cs typeface="Arial"/>
              </a:rPr>
              <a:t>purposes</a:t>
            </a:r>
            <a:r>
              <a:rPr lang="ru-RU" altLang="en-US" sz="2400">
                <a:solidFill>
                  <a:srgbClr val="000000"/>
                </a:solidFill>
                <a:latin typeface="Arial"/>
                <a:cs typeface="Arial"/>
              </a:rPr>
              <a:t>: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79877" name="object 5">
            <a:extLst>
              <a:ext uri="{FF2B5EF4-FFF2-40B4-BE49-F238E27FC236}">
                <a16:creationId xmlns:a16="http://schemas.microsoft.com/office/drawing/2014/main" id="{1CA676F8-D556-6F41-E303-7DC078EF4F04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254168" y="2386428"/>
            <a:ext cx="239553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2000">
                <a:solidFill>
                  <a:srgbClr val="3891A7"/>
                </a:solidFill>
                <a:latin typeface="Wingdings" panose="05000000000000000000" pitchFamily="2" charset="2"/>
              </a:rPr>
              <a:t></a:t>
            </a:r>
            <a:r>
              <a:rPr lang="ru-RU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this-host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address,</a:t>
            </a:r>
          </a:p>
        </p:txBody>
      </p:sp>
      <p:sp>
        <p:nvSpPr>
          <p:cNvPr id="79878" name="object 6">
            <a:extLst>
              <a:ext uri="{FF2B5EF4-FFF2-40B4-BE49-F238E27FC236}">
                <a16:creationId xmlns:a16="http://schemas.microsoft.com/office/drawing/2014/main" id="{F52DAE3E-640B-32B4-E0E2-10709D79E262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254168" y="2708562"/>
            <a:ext cx="3370263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2000">
                <a:solidFill>
                  <a:srgbClr val="3891A7"/>
                </a:solidFill>
                <a:latin typeface="Wingdings" panose="05000000000000000000" pitchFamily="2" charset="2"/>
              </a:rPr>
              <a:t></a:t>
            </a:r>
            <a:r>
              <a:rPr lang="ru-RU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limited-broadcast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address,</a:t>
            </a:r>
          </a:p>
          <a:p>
            <a:pPr eaLnBrk="1" hangingPunct="1">
              <a:lnSpc>
                <a:spcPts val="2238"/>
              </a:lnSpc>
              <a:spcBef>
                <a:spcPts val="750"/>
              </a:spcBef>
            </a:pPr>
            <a:r>
              <a:rPr lang="ru-RU" altLang="en-US" sz="2000">
                <a:solidFill>
                  <a:srgbClr val="3891A7"/>
                </a:solidFill>
                <a:latin typeface="Wingdings" panose="05000000000000000000" pitchFamily="2" charset="2"/>
              </a:rPr>
              <a:t>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loopback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address,</a:t>
            </a:r>
          </a:p>
        </p:txBody>
      </p:sp>
      <p:sp>
        <p:nvSpPr>
          <p:cNvPr id="79879" name="object 7">
            <a:extLst>
              <a:ext uri="{FF2B5EF4-FFF2-40B4-BE49-F238E27FC236}">
                <a16:creationId xmlns:a16="http://schemas.microsoft.com/office/drawing/2014/main" id="{CA18D4E3-3ACD-1919-D56D-F2CE0AAFC075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254168" y="3470561"/>
            <a:ext cx="29559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2000">
                <a:solidFill>
                  <a:srgbClr val="3891A7"/>
                </a:solidFill>
                <a:latin typeface="Wingdings" panose="05000000000000000000" pitchFamily="2" charset="2"/>
              </a:rPr>
              <a:t></a:t>
            </a:r>
            <a:r>
              <a:rPr lang="ru-RU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private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addresses, and</a:t>
            </a:r>
          </a:p>
        </p:txBody>
      </p:sp>
      <p:sp>
        <p:nvSpPr>
          <p:cNvPr id="79880" name="object 8">
            <a:extLst>
              <a:ext uri="{FF2B5EF4-FFF2-40B4-BE49-F238E27FC236}">
                <a16:creationId xmlns:a16="http://schemas.microsoft.com/office/drawing/2014/main" id="{C399CB96-AF60-06A6-5C0F-4EBB9953EE37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254168" y="3853149"/>
            <a:ext cx="270827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2000">
                <a:solidFill>
                  <a:srgbClr val="3891A7"/>
                </a:solidFill>
                <a:latin typeface="Wingdings" panose="05000000000000000000" pitchFamily="2" charset="2"/>
              </a:rPr>
              <a:t></a:t>
            </a:r>
            <a:r>
              <a:rPr lang="ru-RU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multicast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addresses.</a:t>
            </a:r>
          </a:p>
        </p:txBody>
      </p:sp>
      <p:sp>
        <p:nvSpPr>
          <p:cNvPr id="79881" name="object 10">
            <a:extLst>
              <a:ext uri="{FF2B5EF4-FFF2-40B4-BE49-F238E27FC236}">
                <a16:creationId xmlns:a16="http://schemas.microsoft.com/office/drawing/2014/main" id="{FD92BA72-4194-94C7-B852-C4393F785E6F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78</a:t>
            </a:r>
          </a:p>
        </p:txBody>
      </p:sp>
    </p:spTree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object 1">
            <a:extLst>
              <a:ext uri="{FF2B5EF4-FFF2-40B4-BE49-F238E27FC236}">
                <a16:creationId xmlns:a16="http://schemas.microsoft.com/office/drawing/2014/main" id="{BF9A423D-79F8-47BD-1BB9-EAC960B598C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03AABF2-79AA-434C-0001-DDCB1E2DCC0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4924425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Thi</a:t>
            </a:r>
            <a:r>
              <a:rPr sz="4300" b="1" i="1" spc="26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host</a:t>
            </a:r>
            <a:r>
              <a:rPr sz="4300" b="1" i="1" spc="-13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</a:t>
            </a:r>
          </a:p>
        </p:txBody>
      </p:sp>
      <p:sp>
        <p:nvSpPr>
          <p:cNvPr id="80900" name="object 4">
            <a:extLst>
              <a:ext uri="{FF2B5EF4-FFF2-40B4-BE49-F238E27FC236}">
                <a16:creationId xmlns:a16="http://schemas.microsoft.com/office/drawing/2014/main" id="{E89EE10D-9D53-CA01-899B-784B317A14D7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6145213" cy="146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The only address in the block</a:t>
            </a:r>
          </a:p>
          <a:p>
            <a:pPr eaLnBrk="1" hangingPunct="1">
              <a:lnSpc>
                <a:spcPts val="3575"/>
              </a:lnSpc>
              <a:spcBef>
                <a:spcPts val="213"/>
              </a:spcBef>
            </a:pPr>
            <a:r>
              <a:rPr lang="ru-RU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0.0.0.0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/</a:t>
            </a:r>
            <a:r>
              <a:rPr lang="ru-RU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32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is called the </a:t>
            </a:r>
            <a:r>
              <a:rPr lang="ru-RU" altLang="en-US" sz="3200" i="1">
                <a:solidFill>
                  <a:srgbClr val="000000"/>
                </a:solidFill>
                <a:latin typeface="Arial" panose="020B0604020202020204" pitchFamily="34" charset="0"/>
              </a:rPr>
              <a:t>this-host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address.</a:t>
            </a:r>
          </a:p>
        </p:txBody>
      </p:sp>
      <p:sp>
        <p:nvSpPr>
          <p:cNvPr id="80901" name="object 5">
            <a:extLst>
              <a:ext uri="{FF2B5EF4-FFF2-40B4-BE49-F238E27FC236}">
                <a16:creationId xmlns:a16="http://schemas.microsoft.com/office/drawing/2014/main" id="{5A584AD2-7E53-BE1F-6C07-9EFAF7ACAB5A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059113"/>
            <a:ext cx="6856413" cy="195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It is used whenever a host needs to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send an IP datagram but it does not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know its own address to use as the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source address.</a:t>
            </a:r>
          </a:p>
        </p:txBody>
      </p:sp>
      <p:sp>
        <p:nvSpPr>
          <p:cNvPr id="80902" name="object 7">
            <a:extLst>
              <a:ext uri="{FF2B5EF4-FFF2-40B4-BE49-F238E27FC236}">
                <a16:creationId xmlns:a16="http://schemas.microsoft.com/office/drawing/2014/main" id="{13A64F73-7C40-C83A-00B0-A8ECF74755D4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79</a:t>
            </a:r>
          </a:p>
        </p:txBody>
      </p:sp>
    </p:spTree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object 1">
            <a:extLst>
              <a:ext uri="{FF2B5EF4-FFF2-40B4-BE49-F238E27FC236}">
                <a16:creationId xmlns:a16="http://schemas.microsoft.com/office/drawing/2014/main" id="{D3A5EC6B-4B8C-F439-35A9-7E74C111AD4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F841CC7-EB75-2EC0-EF9B-61D42240A69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7202488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Limite</a:t>
            </a:r>
            <a:r>
              <a:rPr sz="4300" b="1" i="1" spc="286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broadcast</a:t>
            </a:r>
            <a:r>
              <a:rPr sz="4300" b="1" i="1" spc="-9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</a:t>
            </a:r>
          </a:p>
        </p:txBody>
      </p:sp>
      <p:sp>
        <p:nvSpPr>
          <p:cNvPr id="81924" name="object 4">
            <a:extLst>
              <a:ext uri="{FF2B5EF4-FFF2-40B4-BE49-F238E27FC236}">
                <a16:creationId xmlns:a16="http://schemas.microsoft.com/office/drawing/2014/main" id="{23542157-9FC0-9069-72D4-F2A2FC00815B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473200"/>
            <a:ext cx="7162800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The only address in the block</a:t>
            </a:r>
          </a:p>
          <a:p>
            <a:pPr eaLnBrk="1" hangingPunct="1">
              <a:lnSpc>
                <a:spcPts val="3238"/>
              </a:lnSpc>
            </a:pPr>
            <a:r>
              <a:rPr lang="ru-RU" altLang="en-US" sz="3000" b="1">
                <a:solidFill>
                  <a:srgbClr val="000000"/>
                </a:solidFill>
                <a:latin typeface="Arial" panose="020B0604020202020204" pitchFamily="34" charset="0"/>
              </a:rPr>
              <a:t>255.255.255.255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/</a:t>
            </a:r>
            <a:r>
              <a:rPr lang="ru-RU" altLang="en-US" sz="3000" b="1">
                <a:solidFill>
                  <a:srgbClr val="000000"/>
                </a:solidFill>
                <a:latin typeface="Arial" panose="020B0604020202020204" pitchFamily="34" charset="0"/>
              </a:rPr>
              <a:t>32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is called the</a:t>
            </a:r>
          </a:p>
          <a:p>
            <a:pPr eaLnBrk="1" hangingPunct="1">
              <a:lnSpc>
                <a:spcPts val="3238"/>
              </a:lnSpc>
            </a:pP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limitedbroadcast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address.</a:t>
            </a:r>
          </a:p>
          <a:p>
            <a:pPr eaLnBrk="1" hangingPunct="1">
              <a:lnSpc>
                <a:spcPts val="3350"/>
              </a:lnSpc>
              <a:spcBef>
                <a:spcPts val="488"/>
              </a:spcBef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It is used whenever a router or a host</a:t>
            </a:r>
          </a:p>
          <a:p>
            <a:pPr eaLnBrk="1" hangingPunct="1">
              <a:lnSpc>
                <a:spcPts val="3238"/>
              </a:lnSpc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needs to send a datagram to all devices</a:t>
            </a:r>
          </a:p>
          <a:p>
            <a:pPr eaLnBrk="1" hangingPunct="1">
              <a:lnSpc>
                <a:spcPts val="3238"/>
              </a:lnSpc>
              <a:spcBef>
                <a:spcPts val="50"/>
              </a:spcBef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in a network.</a:t>
            </a:r>
          </a:p>
          <a:p>
            <a:pPr eaLnBrk="1" hangingPunct="1">
              <a:lnSpc>
                <a:spcPts val="3350"/>
              </a:lnSpc>
              <a:spcBef>
                <a:spcPts val="438"/>
              </a:spcBef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The routers in the network, however,</a:t>
            </a:r>
          </a:p>
          <a:p>
            <a:pPr eaLnBrk="1" hangingPunct="1">
              <a:lnSpc>
                <a:spcPts val="3238"/>
              </a:lnSpc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block the packet having this address as</a:t>
            </a:r>
          </a:p>
          <a:p>
            <a:pPr eaLnBrk="1" hangingPunct="1">
              <a:lnSpc>
                <a:spcPts val="3238"/>
              </a:lnSpc>
              <a:spcBef>
                <a:spcPts val="50"/>
              </a:spcBef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the destination;the packet cannot travel</a:t>
            </a:r>
          </a:p>
          <a:p>
            <a:pPr eaLnBrk="1" hangingPunct="1">
              <a:lnSpc>
                <a:spcPts val="3238"/>
              </a:lnSpc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outside the network.</a:t>
            </a:r>
          </a:p>
        </p:txBody>
      </p:sp>
      <p:sp>
        <p:nvSpPr>
          <p:cNvPr id="81925" name="object 6">
            <a:extLst>
              <a:ext uri="{FF2B5EF4-FFF2-40B4-BE49-F238E27FC236}">
                <a16:creationId xmlns:a16="http://schemas.microsoft.com/office/drawing/2014/main" id="{6058E8F7-408B-E784-D9B2-708407730791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80</a:t>
            </a:r>
          </a:p>
        </p:txBody>
      </p:sp>
    </p:spTree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object 1">
            <a:extLst>
              <a:ext uri="{FF2B5EF4-FFF2-40B4-BE49-F238E27FC236}">
                <a16:creationId xmlns:a16="http://schemas.microsoft.com/office/drawing/2014/main" id="{7904E8B2-1C2D-C557-E4A1-8DEFA078D64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13F05D4-F8A7-4132-5431-E14F62E65A6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609725" y="142228"/>
            <a:ext cx="3570288" cy="463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351"/>
              </a:lnSpc>
              <a:buSzTx/>
              <a:buFontTx/>
              <a:buNone/>
              <a:defRPr/>
            </a:pPr>
            <a:r>
              <a:rPr sz="3000"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Loopback</a:t>
            </a:r>
            <a:r>
              <a:rPr sz="3000" b="1" i="1" spc="-10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000"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</a:t>
            </a:r>
          </a:p>
        </p:txBody>
      </p:sp>
      <p:sp>
        <p:nvSpPr>
          <p:cNvPr id="82948" name="object 4">
            <a:extLst>
              <a:ext uri="{FF2B5EF4-FFF2-40B4-BE49-F238E27FC236}">
                <a16:creationId xmlns:a16="http://schemas.microsoft.com/office/drawing/2014/main" id="{FEDF38E6-7780-24EF-0704-68126B50EAC5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727459" y="614574"/>
            <a:ext cx="6211888" cy="13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  <a:cs typeface="Arial"/>
                <a:sym typeface="Wingdings 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/>
                <a:cs typeface="Arial"/>
              </a:rPr>
              <a:t>The </a:t>
            </a:r>
            <a:r>
              <a:rPr lang="ru-RU" altLang="en-US" sz="3000" err="1">
                <a:solidFill>
                  <a:srgbClr val="000000"/>
                </a:solidFill>
                <a:latin typeface="Arial"/>
                <a:cs typeface="Arial"/>
              </a:rPr>
              <a:t>block</a:t>
            </a:r>
            <a:r>
              <a:rPr lang="ru-RU" altLang="en-US" sz="30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000" b="1">
                <a:solidFill>
                  <a:srgbClr val="000000"/>
                </a:solidFill>
                <a:latin typeface="Arial"/>
                <a:cs typeface="Arial"/>
              </a:rPr>
              <a:t>127.0.0.0</a:t>
            </a:r>
            <a:r>
              <a:rPr lang="ru-RU" altLang="en-US" sz="3000">
                <a:solidFill>
                  <a:srgbClr val="000000"/>
                </a:solidFill>
                <a:latin typeface="Arial"/>
                <a:cs typeface="Arial"/>
              </a:rPr>
              <a:t>/</a:t>
            </a:r>
            <a:r>
              <a:rPr lang="ru-RU" altLang="en-US" sz="3000" b="1">
                <a:solidFill>
                  <a:srgbClr val="000000"/>
                </a:solidFill>
                <a:latin typeface="Arial"/>
                <a:cs typeface="Arial"/>
              </a:rPr>
              <a:t>8 </a:t>
            </a:r>
            <a:r>
              <a:rPr lang="ru-RU" altLang="en-US" sz="3000" err="1">
                <a:solidFill>
                  <a:srgbClr val="000000"/>
                </a:solidFill>
                <a:latin typeface="Arial"/>
                <a:cs typeface="Arial"/>
              </a:rPr>
              <a:t>is</a:t>
            </a:r>
            <a:r>
              <a:rPr lang="ru-RU" altLang="en-US" sz="30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000" err="1">
                <a:solidFill>
                  <a:srgbClr val="000000"/>
                </a:solidFill>
                <a:latin typeface="Arial"/>
                <a:cs typeface="Arial"/>
              </a:rPr>
              <a:t>called</a:t>
            </a:r>
            <a:r>
              <a:rPr lang="ru-RU" altLang="en-US" sz="30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000" err="1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lang="ru-RU" altLang="en-US" sz="3000">
                <a:solidFill>
                  <a:srgbClr val="000000"/>
                </a:solidFill>
                <a:latin typeface="Arial"/>
                <a:cs typeface="Arial"/>
              </a:rPr>
              <a:t> </a:t>
            </a:r>
            <a:r>
              <a:rPr lang="en-US" sz="3000" i="1">
                <a:solidFill>
                  <a:srgbClr val="000000"/>
                </a:solidFill>
                <a:latin typeface="Arial"/>
                <a:cs typeface="Arial"/>
              </a:rPr>
              <a:t>loopback </a:t>
            </a:r>
            <a:r>
              <a:rPr lang="en-US" sz="3000">
                <a:solidFill>
                  <a:srgbClr val="000000"/>
                </a:solidFill>
                <a:latin typeface="Arial"/>
                <a:cs typeface="Arial"/>
              </a:rPr>
              <a:t>address.</a:t>
            </a:r>
            <a:endParaRPr lang="ru-RU" sz="3000">
              <a:latin typeface="Calibri"/>
              <a:cs typeface="Calibri"/>
            </a:endParaRPr>
          </a:p>
          <a:p>
            <a:pPr>
              <a:lnSpc>
                <a:spcPts val="3350"/>
              </a:lnSpc>
            </a:pPr>
            <a:endParaRPr lang="ru-RU" altLang="en-US" sz="3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7E78D2E4-F803-F0BA-3D2A-A7E56B51BEC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1244600"/>
            <a:ext cx="3241675" cy="4360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>
            <a:spAutoFit/>
          </a:bodyPr>
          <a:lstStyle/>
          <a:p>
            <a:pPr eaLnBrk="0" fontAlgn="auto" hangingPunct="0">
              <a:lnSpc>
                <a:spcPts val="3351"/>
              </a:lnSpc>
              <a:buSzTx/>
              <a:buFontTx/>
              <a:buNone/>
              <a:defRPr/>
            </a:pPr>
            <a:endParaRPr lang="en-US" sz="300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82950" name="object 6">
            <a:extLst>
              <a:ext uri="{FF2B5EF4-FFF2-40B4-BE49-F238E27FC236}">
                <a16:creationId xmlns:a16="http://schemas.microsoft.com/office/drawing/2014/main" id="{18CF61D2-F07B-1ADF-6344-AA4FB62E83ED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462558" y="1519135"/>
            <a:ext cx="6759575" cy="1744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t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  <a:cs typeface="Arial"/>
                <a:sym typeface="Wingdings 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/>
                <a:cs typeface="Arial"/>
              </a:rPr>
              <a:t>A </a:t>
            </a:r>
            <a:r>
              <a:rPr lang="ru-RU" altLang="en-US" sz="3000" err="1">
                <a:solidFill>
                  <a:srgbClr val="000000"/>
                </a:solidFill>
                <a:latin typeface="Arial"/>
                <a:cs typeface="Arial"/>
              </a:rPr>
              <a:t>packet</a:t>
            </a:r>
            <a:r>
              <a:rPr lang="ru-RU" altLang="en-US" sz="30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000" err="1">
                <a:solidFill>
                  <a:srgbClr val="000000"/>
                </a:solidFill>
                <a:latin typeface="Arial"/>
                <a:cs typeface="Arial"/>
              </a:rPr>
              <a:t>with</a:t>
            </a:r>
            <a:r>
              <a:rPr lang="ru-RU" altLang="en-US" sz="30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000" err="1">
                <a:solidFill>
                  <a:srgbClr val="000000"/>
                </a:solidFill>
                <a:latin typeface="Arial"/>
                <a:cs typeface="Arial"/>
              </a:rPr>
              <a:t>one</a:t>
            </a:r>
            <a:r>
              <a:rPr lang="ru-RU" altLang="en-US" sz="30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000" err="1">
                <a:solidFill>
                  <a:srgbClr val="000000"/>
                </a:solidFill>
                <a:latin typeface="Arial"/>
                <a:cs typeface="Arial"/>
              </a:rPr>
              <a:t>of</a:t>
            </a:r>
            <a:r>
              <a:rPr lang="ru-RU" altLang="en-US" sz="30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000" err="1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lang="ru-RU" altLang="en-US" sz="30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000" err="1">
                <a:solidFill>
                  <a:srgbClr val="000000"/>
                </a:solidFill>
                <a:latin typeface="Arial"/>
                <a:cs typeface="Arial"/>
              </a:rPr>
              <a:t>addresses</a:t>
            </a:r>
            <a:r>
              <a:rPr lang="ru-RU" altLang="en-US" sz="30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000" err="1">
                <a:solidFill>
                  <a:srgbClr val="000000"/>
                </a:solidFill>
                <a:latin typeface="Arial"/>
                <a:cs typeface="Arial"/>
              </a:rPr>
              <a:t>in</a:t>
            </a:r>
            <a:r>
              <a:rPr lang="ru-RU" altLang="en-US" sz="30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000" err="1">
                <a:solidFill>
                  <a:srgbClr val="000000"/>
                </a:solidFill>
                <a:latin typeface="Arial"/>
                <a:cs typeface="Arial"/>
              </a:rPr>
              <a:t>this</a:t>
            </a:r>
            <a:r>
              <a:rPr lang="ru-RU" altLang="en-US" sz="30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000" err="1">
                <a:solidFill>
                  <a:srgbClr val="000000"/>
                </a:solidFill>
                <a:latin typeface="Arial"/>
                <a:cs typeface="Arial"/>
              </a:rPr>
              <a:t>block</a:t>
            </a:r>
            <a:r>
              <a:rPr lang="ru-RU" altLang="en-US" sz="30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000" err="1">
                <a:solidFill>
                  <a:srgbClr val="000000"/>
                </a:solidFill>
                <a:latin typeface="Arial"/>
                <a:cs typeface="Arial"/>
              </a:rPr>
              <a:t>as</a:t>
            </a:r>
            <a:r>
              <a:rPr lang="ru-RU" altLang="en-US" sz="30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000" err="1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lang="ru-RU" altLang="en-US" sz="30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000" err="1">
                <a:solidFill>
                  <a:srgbClr val="000000"/>
                </a:solidFill>
                <a:latin typeface="Arial"/>
                <a:cs typeface="Arial"/>
              </a:rPr>
              <a:t>destination</a:t>
            </a:r>
            <a:r>
              <a:rPr lang="ru-RU" altLang="en-US" sz="30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000" err="1">
                <a:solidFill>
                  <a:srgbClr val="000000"/>
                </a:solidFill>
                <a:latin typeface="Arial"/>
                <a:cs typeface="Arial"/>
              </a:rPr>
              <a:t>address</a:t>
            </a:r>
            <a:r>
              <a:rPr lang="ru-RU" altLang="en-US" sz="3000">
                <a:solidFill>
                  <a:srgbClr val="000000"/>
                </a:solidFill>
                <a:latin typeface="Arial"/>
                <a:cs typeface="Arial"/>
              </a:rPr>
              <a:t> </a:t>
            </a:r>
            <a:r>
              <a:rPr lang="ru-RU" altLang="en-US" sz="3000" err="1">
                <a:solidFill>
                  <a:srgbClr val="000000"/>
                </a:solidFill>
                <a:latin typeface="Arial"/>
                <a:cs typeface="Arial"/>
              </a:rPr>
              <a:t>never</a:t>
            </a:r>
            <a:r>
              <a:rPr lang="ru-RU" altLang="en-US" sz="30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000" err="1">
                <a:solidFill>
                  <a:srgbClr val="000000"/>
                </a:solidFill>
                <a:latin typeface="Arial"/>
                <a:cs typeface="Arial"/>
              </a:rPr>
              <a:t>leaves</a:t>
            </a:r>
            <a:r>
              <a:rPr lang="ru-RU" altLang="en-US" sz="30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000" err="1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lang="ru-RU" altLang="en-US" sz="30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000" err="1">
                <a:solidFill>
                  <a:srgbClr val="000000"/>
                </a:solidFill>
                <a:latin typeface="Arial"/>
                <a:cs typeface="Arial"/>
              </a:rPr>
              <a:t>host</a:t>
            </a:r>
            <a:r>
              <a:rPr lang="ru-RU" altLang="en-US" sz="3000">
                <a:solidFill>
                  <a:srgbClr val="000000"/>
                </a:solidFill>
                <a:latin typeface="Arial"/>
                <a:cs typeface="Arial"/>
              </a:rPr>
              <a:t>; </a:t>
            </a:r>
            <a:r>
              <a:rPr lang="ru-RU" altLang="en-US" sz="3000" err="1">
                <a:solidFill>
                  <a:srgbClr val="000000"/>
                </a:solidFill>
                <a:latin typeface="Arial"/>
                <a:cs typeface="Arial"/>
              </a:rPr>
              <a:t>it</a:t>
            </a:r>
            <a:r>
              <a:rPr lang="ru-RU" altLang="en-US" sz="30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000" err="1">
                <a:solidFill>
                  <a:srgbClr val="000000"/>
                </a:solidFill>
                <a:latin typeface="Arial"/>
                <a:cs typeface="Arial"/>
              </a:rPr>
              <a:t>will</a:t>
            </a:r>
            <a:r>
              <a:rPr lang="ru-RU" altLang="en-US" sz="30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000" err="1">
                <a:solidFill>
                  <a:srgbClr val="000000"/>
                </a:solidFill>
                <a:latin typeface="Arial"/>
                <a:cs typeface="Arial"/>
              </a:rPr>
              <a:t>remain</a:t>
            </a:r>
            <a:r>
              <a:rPr lang="ru-RU" altLang="en-US" sz="30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000" err="1">
                <a:solidFill>
                  <a:srgbClr val="000000"/>
                </a:solidFill>
                <a:latin typeface="Arial"/>
                <a:cs typeface="Arial"/>
              </a:rPr>
              <a:t>in</a:t>
            </a:r>
            <a:r>
              <a:rPr lang="ru-RU" altLang="en-US" sz="3000">
                <a:solidFill>
                  <a:srgbClr val="000000"/>
                </a:solidFill>
                <a:latin typeface="Arial"/>
                <a:cs typeface="Arial"/>
              </a:rPr>
              <a:t> </a:t>
            </a:r>
            <a:r>
              <a:rPr lang="ru-RU" altLang="en-US" sz="3000" err="1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lang="ru-RU" altLang="en-US" sz="30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000" err="1">
                <a:solidFill>
                  <a:srgbClr val="000000"/>
                </a:solidFill>
                <a:latin typeface="Arial"/>
                <a:cs typeface="Arial"/>
              </a:rPr>
              <a:t>host</a:t>
            </a:r>
            <a:r>
              <a:rPr lang="ru-RU" altLang="en-US" sz="3000">
                <a:solidFill>
                  <a:srgbClr val="000000"/>
                </a:solidFill>
                <a:latin typeface="Arial"/>
                <a:cs typeface="Arial"/>
              </a:rPr>
              <a:t>.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9295E102-FF05-510B-7B5A-824D10E8158F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94249" y="3314100"/>
            <a:ext cx="3462338" cy="463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354"/>
              </a:lnSpc>
              <a:buSzTx/>
              <a:buFontTx/>
              <a:buNone/>
              <a:defRPr/>
            </a:pPr>
            <a:r>
              <a:rPr sz="3000"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Private</a:t>
            </a:r>
            <a:r>
              <a:rPr sz="3000" b="1" i="1" spc="-1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000"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Addresses</a:t>
            </a:r>
          </a:p>
        </p:txBody>
      </p:sp>
      <p:sp>
        <p:nvSpPr>
          <p:cNvPr id="82952" name="object 8">
            <a:extLst>
              <a:ext uri="{FF2B5EF4-FFF2-40B4-BE49-F238E27FC236}">
                <a16:creationId xmlns:a16="http://schemas.microsoft.com/office/drawing/2014/main" id="{32C076B4-929C-EC19-40D4-CD705422A497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3776636"/>
            <a:ext cx="6443663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Four blocks are assigned as private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FC3BAB5B-80BC-A009-7C4E-932705F8D87A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892300" y="4239872"/>
            <a:ext cx="6459538" cy="463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351"/>
              </a:lnSpc>
              <a:buSzTx/>
              <a:buFontTx/>
              <a:buNone/>
              <a:defRPr/>
            </a:pP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addresses:</a:t>
            </a:r>
            <a:r>
              <a:rPr sz="30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10.0.0.0/</a:t>
            </a:r>
            <a:r>
              <a:rPr sz="3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8</a:t>
            </a: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,</a:t>
            </a:r>
            <a:r>
              <a:rPr sz="30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172.16.0.0/</a:t>
            </a:r>
            <a:r>
              <a:rPr sz="3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12</a:t>
            </a: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,</a:t>
            </a:r>
          </a:p>
        </p:txBody>
      </p:sp>
      <p:sp>
        <p:nvSpPr>
          <p:cNvPr id="82954" name="object 10">
            <a:extLst>
              <a:ext uri="{FF2B5EF4-FFF2-40B4-BE49-F238E27FC236}">
                <a16:creationId xmlns:a16="http://schemas.microsoft.com/office/drawing/2014/main" id="{25668451-5116-A0A7-C450-ABE3D8013F27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609725" y="4663162"/>
            <a:ext cx="6572250" cy="90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  <a:cs typeface="Arial"/>
                <a:sym typeface="Wingdings 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/>
                <a:cs typeface="Arial"/>
              </a:rPr>
              <a:t>192.168.0.0/</a:t>
            </a:r>
            <a:r>
              <a:rPr lang="ru-RU" altLang="en-US" sz="3000" b="1">
                <a:solidFill>
                  <a:srgbClr val="000000"/>
                </a:solidFill>
                <a:latin typeface="Arial"/>
                <a:cs typeface="Arial"/>
              </a:rPr>
              <a:t>16</a:t>
            </a:r>
            <a:r>
              <a:rPr lang="ru-RU" altLang="en-US" sz="300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lang="ru-RU" altLang="en-US" sz="3000" err="1">
                <a:solidFill>
                  <a:srgbClr val="000000"/>
                </a:solidFill>
                <a:latin typeface="Arial"/>
                <a:cs typeface="Arial"/>
              </a:rPr>
              <a:t>and</a:t>
            </a:r>
            <a:r>
              <a:rPr lang="ru-RU" altLang="en-US" sz="3000">
                <a:solidFill>
                  <a:srgbClr val="000000"/>
                </a:solidFill>
                <a:latin typeface="Arial"/>
                <a:cs typeface="Arial"/>
              </a:rPr>
              <a:t> 169.254.0.0/</a:t>
            </a:r>
            <a:r>
              <a:rPr lang="ru-RU" altLang="en-US" sz="3000" b="1">
                <a:solidFill>
                  <a:srgbClr val="000000"/>
                </a:solidFill>
                <a:latin typeface="Arial"/>
                <a:cs typeface="Arial"/>
              </a:rPr>
              <a:t>16</a:t>
            </a:r>
            <a:r>
              <a:rPr lang="ru-RU" altLang="en-US" sz="3000">
                <a:solidFill>
                  <a:srgbClr val="000000"/>
                </a:solidFill>
                <a:latin typeface="Arial"/>
                <a:cs typeface="Arial"/>
              </a:rPr>
              <a:t>.</a:t>
            </a:r>
          </a:p>
          <a:p>
            <a:pPr eaLnBrk="1" hangingPunct="1">
              <a:lnSpc>
                <a:spcPts val="3350"/>
              </a:lnSpc>
              <a:spcBef>
                <a:spcPts val="75"/>
              </a:spcBef>
            </a:pPr>
            <a:r>
              <a:rPr lang="ru-RU" altLang="en-US" sz="3000" b="1" i="1">
                <a:solidFill>
                  <a:srgbClr val="000000"/>
                </a:solidFill>
                <a:latin typeface="Arial"/>
                <a:cs typeface="Arial"/>
              </a:rPr>
              <a:t>   Multicast </a:t>
            </a:r>
            <a:r>
              <a:rPr lang="ru-RU" altLang="en-US" sz="3000" b="1" i="1" err="1">
                <a:solidFill>
                  <a:srgbClr val="000000"/>
                </a:solidFill>
                <a:latin typeface="Arial"/>
                <a:cs typeface="Arial"/>
              </a:rPr>
              <a:t>Addresses</a:t>
            </a:r>
            <a:endParaRPr lang="ru-RU" altLang="en-US" sz="3000" b="1" i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82955" name="object 11">
            <a:extLst>
              <a:ext uri="{FF2B5EF4-FFF2-40B4-BE49-F238E27FC236}">
                <a16:creationId xmlns:a16="http://schemas.microsoft.com/office/drawing/2014/main" id="{7F067663-F406-8D6F-2C12-DFE6B99B0AE2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609725" y="5576834"/>
            <a:ext cx="6613525" cy="87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  <a:cs typeface="Arial"/>
                <a:sym typeface="Wingdings 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/>
                <a:cs typeface="Arial"/>
              </a:rPr>
              <a:t>The </a:t>
            </a:r>
            <a:r>
              <a:rPr lang="ru-RU" altLang="en-US" sz="3000" err="1">
                <a:solidFill>
                  <a:srgbClr val="000000"/>
                </a:solidFill>
                <a:latin typeface="Arial"/>
                <a:cs typeface="Arial"/>
              </a:rPr>
              <a:t>block</a:t>
            </a:r>
            <a:r>
              <a:rPr lang="ru-RU" altLang="en-US" sz="3000">
                <a:solidFill>
                  <a:srgbClr val="000000"/>
                </a:solidFill>
                <a:latin typeface="Arial"/>
                <a:cs typeface="Arial"/>
              </a:rPr>
              <a:t> 224.0.0.0/</a:t>
            </a:r>
            <a:r>
              <a:rPr lang="ru-RU" altLang="en-US" sz="3000" b="1">
                <a:solidFill>
                  <a:srgbClr val="000000"/>
                </a:solidFill>
                <a:latin typeface="Arial"/>
                <a:cs typeface="Arial"/>
              </a:rPr>
              <a:t>4 </a:t>
            </a:r>
            <a:r>
              <a:rPr lang="ru-RU" altLang="en-US" sz="3000" err="1">
                <a:solidFill>
                  <a:srgbClr val="000000"/>
                </a:solidFill>
                <a:latin typeface="Arial"/>
                <a:cs typeface="Arial"/>
              </a:rPr>
              <a:t>is</a:t>
            </a:r>
            <a:r>
              <a:rPr lang="ru-RU" altLang="en-US" sz="30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000" err="1">
                <a:solidFill>
                  <a:srgbClr val="000000"/>
                </a:solidFill>
                <a:latin typeface="Arial"/>
                <a:cs typeface="Arial"/>
              </a:rPr>
              <a:t>reserved</a:t>
            </a:r>
            <a:r>
              <a:rPr lang="ru-RU" altLang="en-US" sz="30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000" err="1">
                <a:solidFill>
                  <a:srgbClr val="000000"/>
                </a:solidFill>
                <a:latin typeface="Arial"/>
                <a:cs typeface="Arial"/>
              </a:rPr>
              <a:t>for</a:t>
            </a:r>
            <a:r>
              <a:rPr lang="ru-RU" altLang="en-US" sz="3000">
                <a:solidFill>
                  <a:srgbClr val="000000"/>
                </a:solidFill>
                <a:latin typeface="Arial"/>
                <a:cs typeface="Arial"/>
              </a:rPr>
              <a:t> </a:t>
            </a:r>
            <a:r>
              <a:rPr lang="ru-RU" sz="3000" err="1">
                <a:solidFill>
                  <a:srgbClr val="000000"/>
                </a:solidFill>
                <a:latin typeface="Arial"/>
                <a:cs typeface="Arial"/>
              </a:rPr>
              <a:t>multicast</a:t>
            </a:r>
            <a:r>
              <a:rPr lang="ru-RU" sz="3000">
                <a:solidFill>
                  <a:srgbClr val="000000"/>
                </a:solidFill>
                <a:latin typeface="Arial"/>
                <a:cs typeface="Arial"/>
              </a:rPr>
              <a:t> </a:t>
            </a:r>
            <a:r>
              <a:rPr lang="ru-RU" sz="3000" err="1">
                <a:solidFill>
                  <a:srgbClr val="000000"/>
                </a:solidFill>
                <a:latin typeface="Arial"/>
                <a:cs typeface="Arial"/>
              </a:rPr>
              <a:t>addresses</a:t>
            </a:r>
            <a:r>
              <a:rPr lang="ru-RU" sz="3000">
                <a:solidFill>
                  <a:srgbClr val="000000"/>
                </a:solidFill>
                <a:latin typeface="Arial"/>
                <a:cs typeface="Arial"/>
              </a:rPr>
              <a:t>.</a:t>
            </a:r>
            <a:endParaRPr lang="ru-RU" sz="3000">
              <a:latin typeface="Calibri"/>
              <a:cs typeface="Calibri"/>
            </a:endParaRPr>
          </a:p>
        </p:txBody>
      </p:sp>
      <p:sp>
        <p:nvSpPr>
          <p:cNvPr id="82956" name="object 12">
            <a:extLst>
              <a:ext uri="{FF2B5EF4-FFF2-40B4-BE49-F238E27FC236}">
                <a16:creationId xmlns:a16="http://schemas.microsoft.com/office/drawing/2014/main" id="{ABF43EDF-A88E-BA30-14C2-376BF09952EB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892300" y="5726113"/>
            <a:ext cx="3624263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endParaRPr lang="ru-RU" altLang="en-US" sz="3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2957" name="object 14">
            <a:extLst>
              <a:ext uri="{FF2B5EF4-FFF2-40B4-BE49-F238E27FC236}">
                <a16:creationId xmlns:a16="http://schemas.microsoft.com/office/drawing/2014/main" id="{A34CDB96-DEEB-A155-E894-0A81F023521B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81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object 1">
            <a:extLst>
              <a:ext uri="{FF2B5EF4-FFF2-40B4-BE49-F238E27FC236}">
                <a16:creationId xmlns:a16="http://schemas.microsoft.com/office/drawing/2014/main" id="{3ED7951D-B892-E268-A3EC-18C0879093C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64CD48D-9E6E-0D7D-429C-E83DE7A7F3B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177800"/>
            <a:ext cx="5387975" cy="5921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Network</a:t>
            </a:r>
            <a:r>
              <a:rPr sz="3900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Layer</a:t>
            </a:r>
            <a:r>
              <a:rPr sz="39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Services</a:t>
            </a:r>
          </a:p>
        </p:txBody>
      </p:sp>
      <p:sp>
        <p:nvSpPr>
          <p:cNvPr id="10244" name="object 4">
            <a:extLst>
              <a:ext uri="{FF2B5EF4-FFF2-40B4-BE49-F238E27FC236}">
                <a16:creationId xmlns:a16="http://schemas.microsoft.com/office/drawing/2014/main" id="{140A5E9E-FC8C-4B2B-8A3C-3D2BF791EB02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41425" y="927100"/>
            <a:ext cx="7756525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3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1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Guaranteed max jitter: </a:t>
            </a:r>
            <a:r>
              <a:rPr lang="ru-RU" altLang="en-US" sz="21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service ensures that the amount of</a:t>
            </a:r>
          </a:p>
          <a:p>
            <a:pPr eaLnBrk="1" hangingPunct="1">
              <a:lnSpc>
                <a:spcPts val="2325"/>
              </a:lnSpc>
              <a:spcBef>
                <a:spcPts val="2250"/>
              </a:spcBef>
            </a:pPr>
            <a:r>
              <a:rPr lang="ru-RU" altLang="en-US" sz="21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taken </a:t>
            </a:r>
            <a:r>
              <a:rPr lang="ru-RU" altLang="en-US" sz="21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 two successive transmissions at the sender is</a:t>
            </a:r>
          </a:p>
          <a:p>
            <a:pPr eaLnBrk="1" hangingPunct="1">
              <a:lnSpc>
                <a:spcPts val="2325"/>
              </a:lnSpc>
              <a:spcBef>
                <a:spcPts val="2213"/>
              </a:spcBef>
            </a:pPr>
            <a:r>
              <a:rPr lang="ru-RU" altLang="en-US" sz="21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equal to the time between their receipt at the destination.</a:t>
            </a:r>
          </a:p>
        </p:txBody>
      </p:sp>
    </p:spTree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object 1">
            <a:extLst>
              <a:ext uri="{FF2B5EF4-FFF2-40B4-BE49-F238E27FC236}">
                <a16:creationId xmlns:a16="http://schemas.microsoft.com/office/drawing/2014/main" id="{107F49D6-1A13-6BAA-20CB-CC32E38AC0D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4D3D602-4492-24B2-97CA-15BB5CC7100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31913" y="192844"/>
            <a:ext cx="6692900" cy="10969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021"/>
              </a:lnSpc>
              <a:buSzTx/>
              <a:buFontTx/>
              <a:buNone/>
              <a:defRPr/>
            </a:pP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DHCP</a:t>
            </a:r>
            <a:r>
              <a:rPr sz="3600" b="1" spc="-7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–</a:t>
            </a:r>
            <a:r>
              <a:rPr sz="3600" b="1" spc="9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DYNAMIC</a:t>
            </a:r>
            <a:r>
              <a:rPr sz="3600" b="1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HOST</a:t>
            </a:r>
          </a:p>
          <a:p>
            <a:pPr eaLnBrk="0" fontAlgn="auto" hangingPunct="0">
              <a:lnSpc>
                <a:spcPts val="4021"/>
              </a:lnSpc>
              <a:spcBef>
                <a:spcPts val="298"/>
              </a:spcBef>
              <a:buSzTx/>
              <a:buFontTx/>
              <a:buNone/>
              <a:defRPr/>
            </a:pPr>
            <a:r>
              <a:rPr sz="3600" b="1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CONFIGURATION</a:t>
            </a:r>
            <a:r>
              <a:rPr sz="3600" b="1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PROTOCOL</a:t>
            </a:r>
          </a:p>
        </p:txBody>
      </p:sp>
      <p:sp>
        <p:nvSpPr>
          <p:cNvPr id="83972" name="object 4">
            <a:extLst>
              <a:ext uri="{FF2B5EF4-FFF2-40B4-BE49-F238E27FC236}">
                <a16:creationId xmlns:a16="http://schemas.microsoft.com/office/drawing/2014/main" id="{4F7FD5DA-3FB9-0741-B250-72FAD4F3745E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278122"/>
            <a:ext cx="6854825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t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  <a:cs typeface="Arial"/>
                <a:sym typeface="Wingdings 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The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dynamic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host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configuration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protocol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is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 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used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to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simplify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installation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and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 </a:t>
            </a:r>
            <a:r>
              <a:rPr lang="ru-RU" sz="2700" err="1">
                <a:solidFill>
                  <a:srgbClr val="000000"/>
                </a:solidFill>
                <a:latin typeface="Arial"/>
                <a:cs typeface="Arial"/>
              </a:rPr>
              <a:t>maintenance</a:t>
            </a:r>
            <a:r>
              <a:rPr lang="ru-RU" sz="2700">
                <a:solidFill>
                  <a:srgbClr val="000000"/>
                </a:solidFill>
                <a:latin typeface="Arial"/>
                <a:cs typeface="Arial"/>
              </a:rPr>
              <a:t> </a:t>
            </a:r>
            <a:r>
              <a:rPr lang="ru-RU" sz="2700" err="1">
                <a:solidFill>
                  <a:srgbClr val="000000"/>
                </a:solidFill>
                <a:latin typeface="Arial"/>
                <a:cs typeface="Arial"/>
              </a:rPr>
              <a:t>of</a:t>
            </a:r>
            <a:r>
              <a:rPr lang="ru-RU" sz="2700">
                <a:solidFill>
                  <a:srgbClr val="000000"/>
                </a:solidFill>
                <a:latin typeface="Arial"/>
                <a:cs typeface="Arial"/>
              </a:rPr>
              <a:t> </a:t>
            </a:r>
            <a:r>
              <a:rPr lang="ru-RU" sz="2700" err="1">
                <a:solidFill>
                  <a:srgbClr val="000000"/>
                </a:solidFill>
                <a:latin typeface="Arial"/>
                <a:cs typeface="Arial"/>
              </a:rPr>
              <a:t>networked</a:t>
            </a:r>
            <a:r>
              <a:rPr lang="ru-RU" sz="2700">
                <a:solidFill>
                  <a:srgbClr val="000000"/>
                </a:solidFill>
                <a:latin typeface="Arial"/>
                <a:cs typeface="Arial"/>
              </a:rPr>
              <a:t> </a:t>
            </a:r>
            <a:r>
              <a:rPr lang="ru-RU" sz="2700" err="1">
                <a:solidFill>
                  <a:srgbClr val="000000"/>
                </a:solidFill>
                <a:latin typeface="Arial"/>
                <a:cs typeface="Arial"/>
              </a:rPr>
              <a:t>computers</a:t>
            </a:r>
            <a:r>
              <a:rPr lang="ru-RU" sz="2700">
                <a:solidFill>
                  <a:srgbClr val="000000"/>
                </a:solidFill>
                <a:latin typeface="Arial"/>
                <a:cs typeface="Arial"/>
              </a:rPr>
              <a:t>.</a:t>
            </a:r>
            <a:endParaRPr lang="ru-RU" sz="2700">
              <a:latin typeface="Calibri"/>
              <a:cs typeface="Calibri"/>
            </a:endParaRPr>
          </a:p>
          <a:p>
            <a:pPr>
              <a:lnSpc>
                <a:spcPts val="3013"/>
              </a:lnSpc>
            </a:pPr>
            <a:endParaRPr lang="ru-RU" altLang="en-US" sz="27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83974" name="object 6">
            <a:extLst>
              <a:ext uri="{FF2B5EF4-FFF2-40B4-BE49-F238E27FC236}">
                <a16:creationId xmlns:a16="http://schemas.microsoft.com/office/drawing/2014/main" id="{367F654B-ECD5-791C-1073-E5BF5C8CE5D5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84437" y="2537970"/>
            <a:ext cx="6583363" cy="11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  <a:cs typeface="Arial"/>
                <a:sym typeface="Wingdings 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DHCP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is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derived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from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an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earlier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protocol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 </a:t>
            </a:r>
            <a:r>
              <a:rPr lang="en-US" sz="2700">
                <a:solidFill>
                  <a:srgbClr val="000000"/>
                </a:solidFill>
                <a:latin typeface="Arial"/>
                <a:cs typeface="Arial"/>
              </a:rPr>
              <a:t>called BOOTP.</a:t>
            </a:r>
            <a:endParaRPr lang="ru-RU" sz="2700">
              <a:latin typeface="Calibri"/>
              <a:cs typeface="Calibri"/>
            </a:endParaRPr>
          </a:p>
          <a:p>
            <a:pPr>
              <a:lnSpc>
                <a:spcPts val="3013"/>
              </a:lnSpc>
            </a:pPr>
            <a:endParaRPr lang="ru-RU" altLang="en-US" sz="27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3976" name="object 8">
            <a:extLst>
              <a:ext uri="{FF2B5EF4-FFF2-40B4-BE49-F238E27FC236}">
                <a16:creationId xmlns:a16="http://schemas.microsoft.com/office/drawing/2014/main" id="{D8859B23-2ADC-3D87-2E26-E58D744AED44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3371094"/>
            <a:ext cx="7370763" cy="320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Ethernet addresses are configured into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network by manufacturer and they are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unique.</a:t>
            </a:r>
          </a:p>
          <a:p>
            <a:pPr eaLnBrk="1" hangingPunct="1">
              <a:lnSpc>
                <a:spcPts val="3013"/>
              </a:lnSpc>
              <a:spcBef>
                <a:spcPts val="175"/>
              </a:spcBef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IP addresses must be unique on a given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internetwork but also must reflect the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structure of the internetwork.</a:t>
            </a:r>
          </a:p>
          <a:p>
            <a:pPr eaLnBrk="1" hangingPunct="1">
              <a:lnSpc>
                <a:spcPts val="3013"/>
              </a:lnSpc>
              <a:spcBef>
                <a:spcPts val="175"/>
              </a:spcBef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The main goal of DHCP is to minimize the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amount of manual configuration required for a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host.</a:t>
            </a:r>
          </a:p>
        </p:txBody>
      </p:sp>
      <p:sp>
        <p:nvSpPr>
          <p:cNvPr id="83977" name="object 10">
            <a:extLst>
              <a:ext uri="{FF2B5EF4-FFF2-40B4-BE49-F238E27FC236}">
                <a16:creationId xmlns:a16="http://schemas.microsoft.com/office/drawing/2014/main" id="{F792F6E1-146D-5D5C-3631-1666ECBFB6AA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82</a:t>
            </a:r>
          </a:p>
        </p:txBody>
      </p:sp>
    </p:spTree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object 1">
            <a:extLst>
              <a:ext uri="{FF2B5EF4-FFF2-40B4-BE49-F238E27FC236}">
                <a16:creationId xmlns:a16="http://schemas.microsoft.com/office/drawing/2014/main" id="{77281FEB-CEFC-3205-B94F-6722A62101B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4995" name="object 3">
            <a:extLst>
              <a:ext uri="{FF2B5EF4-FFF2-40B4-BE49-F238E27FC236}">
                <a16:creationId xmlns:a16="http://schemas.microsoft.com/office/drawing/2014/main" id="{EBA2DBF5-FAB7-5B82-4485-70AA1DDFE8F4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344824" y="101812"/>
            <a:ext cx="7256463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t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  <a:cs typeface="Arial"/>
                <a:sym typeface="Wingdings 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If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a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new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computer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is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connected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to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a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network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, DHCP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can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provide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it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with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all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necessary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 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information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for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full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system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integration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into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 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network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.</a:t>
            </a:r>
          </a:p>
        </p:txBody>
      </p:sp>
      <p:sp>
        <p:nvSpPr>
          <p:cNvPr id="84996" name="object 4">
            <a:extLst>
              <a:ext uri="{FF2B5EF4-FFF2-40B4-BE49-F238E27FC236}">
                <a16:creationId xmlns:a16="http://schemas.microsoft.com/office/drawing/2014/main" id="{7C67831F-0D15-D64C-C176-17125C35F0A1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760538"/>
            <a:ext cx="660082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DHCP is based on a client/server model.</a:t>
            </a:r>
          </a:p>
        </p:txBody>
      </p:sp>
      <p:sp>
        <p:nvSpPr>
          <p:cNvPr id="84997" name="object 5">
            <a:extLst>
              <a:ext uri="{FF2B5EF4-FFF2-40B4-BE49-F238E27FC236}">
                <a16:creationId xmlns:a16="http://schemas.microsoft.com/office/drawing/2014/main" id="{01946569-882F-2916-E9C5-D6D84022B87D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2166938"/>
            <a:ext cx="7046913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DHCP clients send a request to a DHCP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server to which the server responds with an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IP address</a:t>
            </a:r>
          </a:p>
        </p:txBody>
      </p:sp>
      <p:sp>
        <p:nvSpPr>
          <p:cNvPr id="84998" name="object 6">
            <a:extLst>
              <a:ext uri="{FF2B5EF4-FFF2-40B4-BE49-F238E27FC236}">
                <a16:creationId xmlns:a16="http://schemas.microsoft.com/office/drawing/2014/main" id="{7DAFE979-0782-A4BD-233A-DBA3F3126700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3230563"/>
            <a:ext cx="662146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DHCP server is responsible for providing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A054D082-66E8-863A-E4E7-0B744EACC13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92300" y="3559175"/>
            <a:ext cx="5297488" cy="4206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016"/>
              </a:lnSpc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configuration</a:t>
            </a:r>
            <a:r>
              <a:rPr sz="27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information to hosts.</a:t>
            </a:r>
          </a:p>
        </p:txBody>
      </p:sp>
      <p:sp>
        <p:nvSpPr>
          <p:cNvPr id="85000" name="object 8">
            <a:extLst>
              <a:ext uri="{FF2B5EF4-FFF2-40B4-BE49-F238E27FC236}">
                <a16:creationId xmlns:a16="http://schemas.microsoft.com/office/drawing/2014/main" id="{7BB9AA27-ADD6-439D-FEB8-9EE27B1FB5F7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3965575"/>
            <a:ext cx="6619875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There is at least one DHCP server for an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4B08DD26-2A94-9632-0528-367CBF3CE195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892300" y="4294188"/>
            <a:ext cx="3579813" cy="420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016"/>
              </a:lnSpc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administrative</a:t>
            </a:r>
            <a:r>
              <a:rPr sz="27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domain.</a:t>
            </a:r>
          </a:p>
        </p:txBody>
      </p:sp>
      <p:sp>
        <p:nvSpPr>
          <p:cNvPr id="85002" name="object 10">
            <a:extLst>
              <a:ext uri="{FF2B5EF4-FFF2-40B4-BE49-F238E27FC236}">
                <a16:creationId xmlns:a16="http://schemas.microsoft.com/office/drawing/2014/main" id="{67E5BFFE-EC6D-CF2D-3A5E-B07A840CB7A7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609725" y="4700588"/>
            <a:ext cx="6992938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The DHCP server can function just as a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centralized repository for host configuration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information.</a:t>
            </a:r>
          </a:p>
        </p:txBody>
      </p:sp>
      <p:sp>
        <p:nvSpPr>
          <p:cNvPr id="85003" name="object 11">
            <a:extLst>
              <a:ext uri="{FF2B5EF4-FFF2-40B4-BE49-F238E27FC236}">
                <a16:creationId xmlns:a16="http://schemas.microsoft.com/office/drawing/2014/main" id="{E16A33E2-9D40-D8EC-9A8A-ECB2C3F5462D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609725" y="5764213"/>
            <a:ext cx="72961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The DHCP server maintains a pool of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available addresses that it hands out to hosts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on demand.</a:t>
            </a:r>
          </a:p>
        </p:txBody>
      </p:sp>
      <p:sp>
        <p:nvSpPr>
          <p:cNvPr id="85004" name="object 13">
            <a:extLst>
              <a:ext uri="{FF2B5EF4-FFF2-40B4-BE49-F238E27FC236}">
                <a16:creationId xmlns:a16="http://schemas.microsoft.com/office/drawing/2014/main" id="{731DDBF2-F19E-7FEE-3E93-0B407F0211C7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83</a:t>
            </a:r>
          </a:p>
        </p:txBody>
      </p:sp>
    </p:spTree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object 1">
            <a:extLst>
              <a:ext uri="{FF2B5EF4-FFF2-40B4-BE49-F238E27FC236}">
                <a16:creationId xmlns:a16="http://schemas.microsoft.com/office/drawing/2014/main" id="{F0855944-4CC0-07AD-162D-2B30903982E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881939B-D5FB-AB76-7279-994E28067DE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328613"/>
            <a:ext cx="6688138" cy="10969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021"/>
              </a:lnSpc>
              <a:buSzTx/>
              <a:buFontTx/>
              <a:buNone/>
              <a:defRPr/>
            </a:pP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DHCP</a:t>
            </a:r>
            <a:r>
              <a:rPr sz="3600" b="1" spc="-7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–</a:t>
            </a:r>
            <a:r>
              <a:rPr sz="3600" b="1" spc="9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DYNAMIC</a:t>
            </a:r>
            <a:r>
              <a:rPr sz="3600" b="1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HOST</a:t>
            </a:r>
          </a:p>
          <a:p>
            <a:pPr eaLnBrk="0" fontAlgn="auto" hangingPunct="0">
              <a:lnSpc>
                <a:spcPts val="4021"/>
              </a:lnSpc>
              <a:spcBef>
                <a:spcPts val="298"/>
              </a:spcBef>
              <a:buSzTx/>
              <a:buFontTx/>
              <a:buNone/>
              <a:defRPr/>
            </a:pPr>
            <a:r>
              <a:rPr sz="3600" b="1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CONFIGURATION</a:t>
            </a:r>
            <a:r>
              <a:rPr sz="3600" b="1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PROTOCOL</a:t>
            </a:r>
          </a:p>
        </p:txBody>
      </p:sp>
      <p:sp>
        <p:nvSpPr>
          <p:cNvPr id="86020" name="object 5">
            <a:extLst>
              <a:ext uri="{FF2B5EF4-FFF2-40B4-BE49-F238E27FC236}">
                <a16:creationId xmlns:a16="http://schemas.microsoft.com/office/drawing/2014/main" id="{901C0573-B562-F3D6-4A83-12919E27EA7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84</a:t>
            </a:r>
          </a:p>
        </p:txBody>
      </p:sp>
    </p:spTree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object 1">
            <a:extLst>
              <a:ext uri="{FF2B5EF4-FFF2-40B4-BE49-F238E27FC236}">
                <a16:creationId xmlns:a16="http://schemas.microsoft.com/office/drawing/2014/main" id="{B2EBFED3-649D-C2E8-18CE-F424FBA6337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7043" name="object 3">
            <a:extLst>
              <a:ext uri="{FF2B5EF4-FFF2-40B4-BE49-F238E27FC236}">
                <a16:creationId xmlns:a16="http://schemas.microsoft.com/office/drawing/2014/main" id="{600ABA3E-059C-6EED-AB53-E2D17BE75B82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328613"/>
            <a:ext cx="6688138" cy="241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80963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013"/>
              </a:lnSpc>
            </a:pPr>
            <a:r>
              <a:rPr lang="ru-RU" altLang="en-US" sz="3600" b="1">
                <a:solidFill>
                  <a:srgbClr val="572314"/>
                </a:solidFill>
                <a:latin typeface="Arial" panose="020B0604020202020204" pitchFamily="34" charset="0"/>
              </a:rPr>
              <a:t>DHCP –</a:t>
            </a:r>
            <a:r>
              <a:rPr lang="ru-RU" altLang="en-US" sz="3600" b="1">
                <a:solidFill>
                  <a:srgbClr val="57231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600" b="1">
                <a:solidFill>
                  <a:srgbClr val="572314"/>
                </a:solidFill>
                <a:latin typeface="Arial" panose="020B0604020202020204" pitchFamily="34" charset="0"/>
              </a:rPr>
              <a:t>DYNAMIC HOST</a:t>
            </a:r>
          </a:p>
          <a:p>
            <a:pPr eaLnBrk="1" hangingPunct="1">
              <a:lnSpc>
                <a:spcPts val="4013"/>
              </a:lnSpc>
              <a:spcBef>
                <a:spcPts val="288"/>
              </a:spcBef>
            </a:pPr>
            <a:r>
              <a:rPr lang="ru-RU" altLang="en-US" sz="3600" b="1">
                <a:solidFill>
                  <a:srgbClr val="572314"/>
                </a:solidFill>
                <a:latin typeface="Arial" panose="020B0604020202020204" pitchFamily="34" charset="0"/>
              </a:rPr>
              <a:t>CONFIGURATION PROTOCOL</a:t>
            </a:r>
          </a:p>
          <a:p>
            <a:pPr eaLnBrk="1" hangingPunct="1">
              <a:lnSpc>
                <a:spcPts val="2788"/>
              </a:lnSpc>
              <a:spcBef>
                <a:spcPts val="400"/>
              </a:spcBef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A newly booted or attached host sends a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DHCPDISCOVER message to a special IP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address (255.255.255.255., which is an IP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broadcast address.</a:t>
            </a:r>
          </a:p>
        </p:txBody>
      </p:sp>
      <p:sp>
        <p:nvSpPr>
          <p:cNvPr id="87044" name="object 4">
            <a:extLst>
              <a:ext uri="{FF2B5EF4-FFF2-40B4-BE49-F238E27FC236}">
                <a16:creationId xmlns:a16="http://schemas.microsoft.com/office/drawing/2014/main" id="{A93290F5-9FE1-8624-1028-06DAAC71079B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2735263"/>
            <a:ext cx="6872288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This means it will be received by all hosts and</a:t>
            </a:r>
          </a:p>
        </p:txBody>
      </p:sp>
      <p:sp>
        <p:nvSpPr>
          <p:cNvPr id="87045" name="object 5">
            <a:extLst>
              <a:ext uri="{FF2B5EF4-FFF2-40B4-BE49-F238E27FC236}">
                <a16:creationId xmlns:a16="http://schemas.microsoft.com/office/drawing/2014/main" id="{D69306A9-ADC5-2D19-E7AD-ADE174A85ED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92300" y="3040063"/>
            <a:ext cx="3487738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routers on that network.</a:t>
            </a:r>
          </a:p>
        </p:txBody>
      </p:sp>
      <p:sp>
        <p:nvSpPr>
          <p:cNvPr id="87046" name="object 6">
            <a:extLst>
              <a:ext uri="{FF2B5EF4-FFF2-40B4-BE49-F238E27FC236}">
                <a16:creationId xmlns:a16="http://schemas.microsoft.com/office/drawing/2014/main" id="{3227217C-4D46-BFF9-FCC9-E5BFB0D91F94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3421063"/>
            <a:ext cx="7102475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DHCP uses the concept of a </a:t>
            </a:r>
            <a:r>
              <a:rPr lang="ru-RU" altLang="en-US" sz="2500" i="1">
                <a:solidFill>
                  <a:srgbClr val="000000"/>
                </a:solidFill>
                <a:latin typeface="Arial" panose="020B0604020202020204" pitchFamily="34" charset="0"/>
              </a:rPr>
              <a:t>relay agent.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There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BC16E1A-C1BC-AA4E-E7C1-A27D983C623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92300" y="3725863"/>
            <a:ext cx="6276975" cy="3921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788"/>
              </a:lnSpc>
              <a:buSzTx/>
              <a:buFontTx/>
              <a:buNone/>
              <a:defRPr/>
            </a:pP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is at</a:t>
            </a:r>
            <a:r>
              <a:rPr sz="2500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least one relay agent on</a:t>
            </a:r>
            <a:r>
              <a:rPr sz="2500" spc="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each network.</a:t>
            </a:r>
          </a:p>
        </p:txBody>
      </p:sp>
      <p:sp>
        <p:nvSpPr>
          <p:cNvPr id="87048" name="object 8">
            <a:extLst>
              <a:ext uri="{FF2B5EF4-FFF2-40B4-BE49-F238E27FC236}">
                <a16:creationId xmlns:a16="http://schemas.microsoft.com/office/drawing/2014/main" id="{623E4F18-C386-4B0D-BFE9-D6F138E3B6C5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4106863"/>
            <a:ext cx="6442075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DHCP relay agent is configured with the IP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FA6FF41A-D27B-A594-E566-A065F2EFCE84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892300" y="4411663"/>
            <a:ext cx="4184650" cy="3921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788"/>
              </a:lnSpc>
              <a:buSzTx/>
              <a:buFontTx/>
              <a:buNone/>
              <a:defRPr/>
            </a:pP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 of the DHCP</a:t>
            </a:r>
            <a:r>
              <a:rPr sz="2500" spc="-4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5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server.</a:t>
            </a:r>
          </a:p>
        </p:txBody>
      </p:sp>
      <p:sp>
        <p:nvSpPr>
          <p:cNvPr id="87050" name="object 10">
            <a:extLst>
              <a:ext uri="{FF2B5EF4-FFF2-40B4-BE49-F238E27FC236}">
                <a16:creationId xmlns:a16="http://schemas.microsoft.com/office/drawing/2014/main" id="{A68915AA-3F2B-A3D2-A449-CE7CA894055B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609725" y="4792663"/>
            <a:ext cx="7366000" cy="1306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When a relay agent receives a DHCPDISCOVER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message, it unicasts it to the DHCP server and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awaits the response, which it will then send back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to the requesting client.</a:t>
            </a:r>
          </a:p>
        </p:txBody>
      </p:sp>
      <p:sp>
        <p:nvSpPr>
          <p:cNvPr id="87051" name="object 12">
            <a:extLst>
              <a:ext uri="{FF2B5EF4-FFF2-40B4-BE49-F238E27FC236}">
                <a16:creationId xmlns:a16="http://schemas.microsoft.com/office/drawing/2014/main" id="{74C9C956-9F2F-9BDF-E121-5534B8236DA7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85</a:t>
            </a:r>
          </a:p>
        </p:txBody>
      </p:sp>
    </p:spTree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object 1">
            <a:extLst>
              <a:ext uri="{FF2B5EF4-FFF2-40B4-BE49-F238E27FC236}">
                <a16:creationId xmlns:a16="http://schemas.microsoft.com/office/drawing/2014/main" id="{2824624D-D5BB-FB1C-E3AD-C28906DAF75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BB4A50C-6637-7125-C5F1-0D6C74BFD12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328613"/>
            <a:ext cx="6688138" cy="10969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021"/>
              </a:lnSpc>
              <a:buSzTx/>
              <a:buFontTx/>
              <a:buNone/>
              <a:defRPr/>
            </a:pP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DHCP</a:t>
            </a:r>
            <a:r>
              <a:rPr sz="3600" b="1" spc="-7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–</a:t>
            </a:r>
            <a:r>
              <a:rPr sz="3600" b="1" spc="9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DYNAMIC</a:t>
            </a:r>
            <a:r>
              <a:rPr sz="3600" b="1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HOST</a:t>
            </a:r>
          </a:p>
          <a:p>
            <a:pPr eaLnBrk="0" fontAlgn="auto" hangingPunct="0">
              <a:lnSpc>
                <a:spcPts val="4021"/>
              </a:lnSpc>
              <a:spcBef>
                <a:spcPts val="298"/>
              </a:spcBef>
              <a:buSzTx/>
              <a:buFontTx/>
              <a:buNone/>
              <a:defRPr/>
            </a:pPr>
            <a:r>
              <a:rPr sz="3600" b="1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CONFIGURATION</a:t>
            </a:r>
            <a:r>
              <a:rPr sz="3600" b="1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PROTOCOL</a:t>
            </a:r>
          </a:p>
        </p:txBody>
      </p:sp>
      <p:sp>
        <p:nvSpPr>
          <p:cNvPr id="88068" name="object 5">
            <a:extLst>
              <a:ext uri="{FF2B5EF4-FFF2-40B4-BE49-F238E27FC236}">
                <a16:creationId xmlns:a16="http://schemas.microsoft.com/office/drawing/2014/main" id="{38C710AA-1F1F-36C1-9F82-84F631C60CB4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86</a:t>
            </a:r>
          </a:p>
        </p:txBody>
      </p:sp>
    </p:spTree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object 1">
            <a:extLst>
              <a:ext uri="{FF2B5EF4-FFF2-40B4-BE49-F238E27FC236}">
                <a16:creationId xmlns:a16="http://schemas.microsoft.com/office/drawing/2014/main" id="{5220E8FB-7E14-B7D3-2CDF-124105EC98E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08CC3C9-C5F7-9A42-1632-222710C35DF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6145213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DHCP</a:t>
            </a:r>
            <a:r>
              <a:rPr sz="4300" b="1" spc="-10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Message</a:t>
            </a:r>
            <a:r>
              <a:rPr sz="4300" b="1" spc="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Format</a:t>
            </a:r>
          </a:p>
        </p:txBody>
      </p:sp>
      <p:sp>
        <p:nvSpPr>
          <p:cNvPr id="89092" name="object 5">
            <a:extLst>
              <a:ext uri="{FF2B5EF4-FFF2-40B4-BE49-F238E27FC236}">
                <a16:creationId xmlns:a16="http://schemas.microsoft.com/office/drawing/2014/main" id="{86D1D07F-33EF-651F-00DE-A3EC1E334A33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87</a:t>
            </a:r>
          </a:p>
        </p:txBody>
      </p:sp>
    </p:spTree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object 1">
            <a:extLst>
              <a:ext uri="{FF2B5EF4-FFF2-40B4-BE49-F238E27FC236}">
                <a16:creationId xmlns:a16="http://schemas.microsoft.com/office/drawing/2014/main" id="{73C66C02-F9EE-F745-0204-E141A607FA3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0115" name="object 3">
            <a:extLst>
              <a:ext uri="{FF2B5EF4-FFF2-40B4-BE49-F238E27FC236}">
                <a16:creationId xmlns:a16="http://schemas.microsoft.com/office/drawing/2014/main" id="{CAB1ED39-54F5-8736-A9B3-0FA2DBD32073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328613"/>
            <a:ext cx="6994525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80963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013"/>
              </a:lnSpc>
            </a:pPr>
            <a:r>
              <a:rPr lang="ru-RU" altLang="en-US" sz="3600" b="1">
                <a:solidFill>
                  <a:srgbClr val="572314"/>
                </a:solidFill>
                <a:latin typeface="Arial" panose="020B0604020202020204" pitchFamily="34" charset="0"/>
              </a:rPr>
              <a:t>NETWORK ADDRESS</a:t>
            </a:r>
          </a:p>
          <a:p>
            <a:pPr eaLnBrk="1" hangingPunct="1">
              <a:lnSpc>
                <a:spcPts val="4013"/>
              </a:lnSpc>
              <a:spcBef>
                <a:spcPts val="288"/>
              </a:spcBef>
            </a:pPr>
            <a:r>
              <a:rPr lang="ru-RU" altLang="en-US" sz="3600" b="1">
                <a:solidFill>
                  <a:srgbClr val="572314"/>
                </a:solidFill>
                <a:latin typeface="Arial" panose="020B0604020202020204" pitchFamily="34" charset="0"/>
              </a:rPr>
              <a:t>TRANSLATION (NAT)</a:t>
            </a:r>
          </a:p>
          <a:p>
            <a:pPr eaLnBrk="1" hangingPunct="1">
              <a:lnSpc>
                <a:spcPts val="3013"/>
              </a:lnSpc>
              <a:spcBef>
                <a:spcPts val="688"/>
              </a:spcBef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A technology that can provide the mapping</a:t>
            </a:r>
          </a:p>
          <a:p>
            <a:pPr eaLnBrk="1" hangingPunct="1">
              <a:lnSpc>
                <a:spcPts val="2913"/>
              </a:lnSpc>
              <a:spcBef>
                <a:spcPts val="50"/>
              </a:spcBef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between the private and universal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5182E23-18AD-338C-0C78-1FA6144EEBB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92300" y="2217738"/>
            <a:ext cx="6688138" cy="11620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016"/>
              </a:lnSpc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(external)addresses,</a:t>
            </a:r>
            <a:r>
              <a:rPr sz="2700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and</a:t>
            </a:r>
            <a:r>
              <a:rPr sz="27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at the same time</a:t>
            </a:r>
          </a:p>
          <a:p>
            <a:pPr eaLnBrk="0" fontAlgn="auto" hangingPunct="0">
              <a:lnSpc>
                <a:spcPts val="2916"/>
              </a:lnSpc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support</a:t>
            </a:r>
            <a:r>
              <a:rPr sz="27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virtual</a:t>
            </a:r>
            <a:r>
              <a:rPr sz="27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private networks is called as</a:t>
            </a:r>
          </a:p>
          <a:p>
            <a:pPr eaLnBrk="0" fontAlgn="auto" hangingPunct="0">
              <a:lnSpc>
                <a:spcPts val="2915"/>
              </a:lnSpc>
              <a:buSzTx/>
              <a:buFontTx/>
              <a:buNone/>
              <a:defRPr/>
            </a:pPr>
            <a:r>
              <a:rPr sz="27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Network</a:t>
            </a:r>
            <a:r>
              <a:rPr sz="2700" b="1" spc="-8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7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 </a:t>
            </a:r>
            <a:r>
              <a:rPr sz="2700" b="1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Translation</a:t>
            </a:r>
            <a:r>
              <a:rPr sz="27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700" b="1" spc="-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(NAT).</a:t>
            </a:r>
          </a:p>
        </p:txBody>
      </p:sp>
      <p:sp>
        <p:nvSpPr>
          <p:cNvPr id="90117" name="object 5">
            <a:extLst>
              <a:ext uri="{FF2B5EF4-FFF2-40B4-BE49-F238E27FC236}">
                <a16:creationId xmlns:a16="http://schemas.microsoft.com/office/drawing/2014/main" id="{17D41E76-5799-C756-244E-5B0AA330C937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403600"/>
            <a:ext cx="7258050" cy="190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The technology allows a site to use a set of</a:t>
            </a:r>
          </a:p>
          <a:p>
            <a:pPr eaLnBrk="1" hangingPunct="1">
              <a:lnSpc>
                <a:spcPts val="2913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private addresses for internal communication</a:t>
            </a:r>
          </a:p>
          <a:p>
            <a:pPr eaLnBrk="1" hangingPunct="1">
              <a:lnSpc>
                <a:spcPts val="2913"/>
              </a:lnSpc>
              <a:spcBef>
                <a:spcPts val="50"/>
              </a:spcBef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and a set of global Internet addresses (at</a:t>
            </a:r>
          </a:p>
          <a:p>
            <a:pPr eaLnBrk="1" hangingPunct="1">
              <a:lnSpc>
                <a:spcPts val="2913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least one) for communication with the rest of</a:t>
            </a:r>
          </a:p>
          <a:p>
            <a:pPr eaLnBrk="1" hangingPunct="1">
              <a:lnSpc>
                <a:spcPts val="2913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the world.</a:t>
            </a:r>
          </a:p>
        </p:txBody>
      </p:sp>
      <p:sp>
        <p:nvSpPr>
          <p:cNvPr id="90118" name="object 6">
            <a:extLst>
              <a:ext uri="{FF2B5EF4-FFF2-40B4-BE49-F238E27FC236}">
                <a16:creationId xmlns:a16="http://schemas.microsoft.com/office/drawing/2014/main" id="{D7485435-91A4-F57B-B26A-D0F6A422D4A4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5332413"/>
            <a:ext cx="6854825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The site must have only one connection to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82C2B24A-1A12-E84B-29BB-CAAAC6E22B0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92300" y="5702300"/>
            <a:ext cx="6484938" cy="7921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016"/>
              </a:lnSpc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 global Internet</a:t>
            </a:r>
            <a:r>
              <a:rPr sz="27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through a </a:t>
            </a:r>
            <a:r>
              <a:rPr sz="2700" spc="-6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NAT</a:t>
            </a:r>
            <a:r>
              <a:rPr sz="2700" spc="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capable</a:t>
            </a:r>
          </a:p>
          <a:p>
            <a:pPr eaLnBrk="0" fontAlgn="auto" hangingPunct="0">
              <a:lnSpc>
                <a:spcPts val="2916"/>
              </a:lnSpc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router that runs N</a:t>
            </a:r>
            <a:r>
              <a:rPr sz="2700" spc="-75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700" spc="-10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AT</a:t>
            </a:r>
            <a:r>
              <a:rPr sz="2700" spc="5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software.</a:t>
            </a:r>
          </a:p>
        </p:txBody>
      </p:sp>
      <p:sp>
        <p:nvSpPr>
          <p:cNvPr id="90120" name="object 9">
            <a:extLst>
              <a:ext uri="{FF2B5EF4-FFF2-40B4-BE49-F238E27FC236}">
                <a16:creationId xmlns:a16="http://schemas.microsoft.com/office/drawing/2014/main" id="{2E855477-CF83-B68F-DF4F-96C0602C80D7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88</a:t>
            </a:r>
          </a:p>
        </p:txBody>
      </p:sp>
    </p:spTree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object 1">
            <a:extLst>
              <a:ext uri="{FF2B5EF4-FFF2-40B4-BE49-F238E27FC236}">
                <a16:creationId xmlns:a16="http://schemas.microsoft.com/office/drawing/2014/main" id="{BF59C4DE-3F76-11B2-13A5-198DDC130A4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0972BFB-C2A0-05F5-7D9B-0AD3FC6999A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71463"/>
            <a:ext cx="5375275" cy="1214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464"/>
              </a:lnSpc>
              <a:buSzTx/>
              <a:buFontTx/>
              <a:buNone/>
              <a:defRPr/>
            </a:pPr>
            <a:r>
              <a:rPr sz="4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NETWORK</a:t>
            </a:r>
            <a:r>
              <a:rPr sz="4000" b="1" spc="-13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</a:t>
            </a:r>
          </a:p>
          <a:p>
            <a:pPr eaLnBrk="0" fontAlgn="auto" hangingPunct="0">
              <a:lnSpc>
                <a:spcPts val="4464"/>
              </a:lnSpc>
              <a:spcBef>
                <a:spcPts val="335"/>
              </a:spcBef>
              <a:buSzTx/>
              <a:buFontTx/>
              <a:buNone/>
              <a:defRPr/>
            </a:pPr>
            <a:r>
              <a:rPr sz="4000" b="1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TRANSLATION</a:t>
            </a:r>
            <a:r>
              <a:rPr sz="4000" b="1" spc="6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000" b="1" spc="-6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(NAT)</a:t>
            </a:r>
          </a:p>
        </p:txBody>
      </p:sp>
      <p:sp>
        <p:nvSpPr>
          <p:cNvPr id="91140" name="object 5">
            <a:extLst>
              <a:ext uri="{FF2B5EF4-FFF2-40B4-BE49-F238E27FC236}">
                <a16:creationId xmlns:a16="http://schemas.microsoft.com/office/drawing/2014/main" id="{032A2742-17F2-8CF8-5D63-6A2BA0868B5B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89</a:t>
            </a:r>
          </a:p>
        </p:txBody>
      </p:sp>
    </p:spTree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object 1">
            <a:extLst>
              <a:ext uri="{FF2B5EF4-FFF2-40B4-BE49-F238E27FC236}">
                <a16:creationId xmlns:a16="http://schemas.microsoft.com/office/drawing/2014/main" id="{734D5D31-9BF9-17F7-C747-096181E89B3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9CC6535-108A-AE61-909D-57EA6EDBDEE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3589338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 spc="-6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Types</a:t>
            </a:r>
            <a:r>
              <a:rPr sz="4300" b="1" spc="6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of </a:t>
            </a:r>
            <a:r>
              <a:rPr sz="4300" b="1" spc="-10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NAT</a:t>
            </a:r>
          </a:p>
        </p:txBody>
      </p:sp>
      <p:sp>
        <p:nvSpPr>
          <p:cNvPr id="92164" name="object 4">
            <a:extLst>
              <a:ext uri="{FF2B5EF4-FFF2-40B4-BE49-F238E27FC236}">
                <a16:creationId xmlns:a16="http://schemas.microsoft.com/office/drawing/2014/main" id="{5796F0D1-DC68-F34F-7803-213DAC8F5F29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49799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Two types of N AT exists .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8E14392-72A4-31BB-0390-CBDEA1AACBF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609725" y="2084388"/>
            <a:ext cx="5745163" cy="9810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(a)</a:t>
            </a:r>
            <a:r>
              <a:rPr sz="32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One-to-one</a:t>
            </a:r>
            <a:r>
              <a:rPr sz="3200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translation</a:t>
            </a:r>
            <a:r>
              <a:rPr sz="32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 IP</a:t>
            </a:r>
          </a:p>
          <a:p>
            <a:pPr eaLnBrk="0" fontAlgn="auto" hangingPunct="0">
              <a:lnSpc>
                <a:spcPts val="3579"/>
              </a:lnSpc>
              <a:spcBef>
                <a:spcPts val="210"/>
              </a:spcBef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addresses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541EBA58-4DD7-A7C1-0209-D8DD61B57CE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609725" y="3135313"/>
            <a:ext cx="6061075" cy="9810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82"/>
              </a:lnSpc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(b)</a:t>
            </a:r>
            <a:r>
              <a:rPr sz="32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One-to-many</a:t>
            </a:r>
            <a:r>
              <a:rPr sz="3200" spc="-3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translation</a:t>
            </a:r>
            <a:r>
              <a:rPr sz="32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 IP</a:t>
            </a:r>
          </a:p>
          <a:p>
            <a:pPr eaLnBrk="0" fontAlgn="auto" hangingPunct="0">
              <a:lnSpc>
                <a:spcPts val="3579"/>
              </a:lnSpc>
              <a:spcBef>
                <a:spcPts val="212"/>
              </a:spcBef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addresses</a:t>
            </a:r>
          </a:p>
        </p:txBody>
      </p:sp>
      <p:sp>
        <p:nvSpPr>
          <p:cNvPr id="92167" name="object 8">
            <a:extLst>
              <a:ext uri="{FF2B5EF4-FFF2-40B4-BE49-F238E27FC236}">
                <a16:creationId xmlns:a16="http://schemas.microsoft.com/office/drawing/2014/main" id="{EC537117-B3F9-2B2E-AB68-31CE3A357339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90</a:t>
            </a:r>
          </a:p>
        </p:txBody>
      </p:sp>
    </p:spTree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object 1">
            <a:extLst>
              <a:ext uri="{FF2B5EF4-FFF2-40B4-BE49-F238E27FC236}">
                <a16:creationId xmlns:a16="http://schemas.microsoft.com/office/drawing/2014/main" id="{BD8F605D-EB7F-A51F-F4BB-FE4022DB667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2CEB428-778B-A1DF-91E3-C54ED6C4007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609725" y="208590"/>
            <a:ext cx="4057650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</a:t>
            </a:r>
            <a:r>
              <a:rPr sz="3200" b="1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 spc="-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Translation</a:t>
            </a:r>
          </a:p>
        </p:txBody>
      </p:sp>
      <p:sp>
        <p:nvSpPr>
          <p:cNvPr id="93188" name="object 4">
            <a:extLst>
              <a:ext uri="{FF2B5EF4-FFF2-40B4-BE49-F238E27FC236}">
                <a16:creationId xmlns:a16="http://schemas.microsoft.com/office/drawing/2014/main" id="{9629A9BE-4FC9-4841-382F-2EFD1F54D3B4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491991" y="551101"/>
            <a:ext cx="7143750" cy="5565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t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  <a:cs typeface="Arial"/>
                <a:sym typeface="Wingdings 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All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of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outgoing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packets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go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through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the</a:t>
            </a:r>
          </a:p>
          <a:p>
            <a:pPr eaLnBrk="1" hangingPunct="1">
              <a:lnSpc>
                <a:spcPts val="2913"/>
              </a:lnSpc>
            </a:pP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NAT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router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which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replaces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source</a:t>
            </a:r>
          </a:p>
          <a:p>
            <a:pPr eaLnBrk="1" hangingPunct="1">
              <a:lnSpc>
                <a:spcPts val="2913"/>
              </a:lnSpc>
            </a:pP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address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in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packet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with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global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NAT</a:t>
            </a:r>
          </a:p>
          <a:p>
            <a:pPr eaLnBrk="1" hangingPunct="1">
              <a:lnSpc>
                <a:spcPts val="2913"/>
              </a:lnSpc>
              <a:spcBef>
                <a:spcPts val="50"/>
              </a:spcBef>
            </a:pP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address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.</a:t>
            </a:r>
          </a:p>
          <a:p>
            <a:pPr eaLnBrk="1" hangingPunct="1">
              <a:lnSpc>
                <a:spcPts val="3013"/>
              </a:lnSpc>
              <a:spcBef>
                <a:spcPts val="488"/>
              </a:spcBef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  <a:cs typeface="Arial"/>
                <a:sym typeface="Wingdings 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All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incoming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packets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also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pass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through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the</a:t>
            </a:r>
          </a:p>
          <a:p>
            <a:pPr eaLnBrk="1" hangingPunct="1">
              <a:lnSpc>
                <a:spcPts val="2913"/>
              </a:lnSpc>
            </a:pP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NAT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router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which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replaces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destination</a:t>
            </a:r>
          </a:p>
          <a:p>
            <a:pPr eaLnBrk="1" hangingPunct="1">
              <a:lnSpc>
                <a:spcPts val="2913"/>
              </a:lnSpc>
            </a:pP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address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in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packet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(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NAT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router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global</a:t>
            </a:r>
          </a:p>
          <a:p>
            <a:pPr eaLnBrk="1" hangingPunct="1">
              <a:lnSpc>
                <a:spcPts val="2913"/>
              </a:lnSpc>
            </a:pP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address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)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with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appropriate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private</a:t>
            </a:r>
          </a:p>
          <a:p>
            <a:pPr eaLnBrk="1" hangingPunct="1">
              <a:lnSpc>
                <a:spcPts val="2913"/>
              </a:lnSpc>
            </a:pP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address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.</a:t>
            </a:r>
          </a:p>
          <a:p>
            <a:pPr eaLnBrk="1" hangingPunct="1">
              <a:lnSpc>
                <a:spcPts val="3575"/>
              </a:lnSpc>
              <a:spcBef>
                <a:spcPts val="463"/>
              </a:spcBef>
            </a:pPr>
            <a:r>
              <a:rPr lang="ru-RU" altLang="en-US" sz="3200" b="1">
                <a:solidFill>
                  <a:srgbClr val="000000"/>
                </a:solidFill>
                <a:latin typeface="Arial"/>
                <a:cs typeface="Arial"/>
              </a:rPr>
              <a:t>Translation </a:t>
            </a:r>
            <a:r>
              <a:rPr lang="ru-RU" altLang="en-US" sz="3200" b="1" err="1">
                <a:solidFill>
                  <a:srgbClr val="000000"/>
                </a:solidFill>
                <a:latin typeface="Arial"/>
                <a:cs typeface="Arial"/>
              </a:rPr>
              <a:t>Table</a:t>
            </a:r>
          </a:p>
          <a:p>
            <a:pPr eaLnBrk="1" hangingPunct="1">
              <a:lnSpc>
                <a:spcPts val="3013"/>
              </a:lnSpc>
              <a:spcBef>
                <a:spcPts val="500"/>
              </a:spcBef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  <a:cs typeface="Arial"/>
                <a:sym typeface="Wingdings 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There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may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be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tens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or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hundreds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of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private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IP</a:t>
            </a:r>
          </a:p>
          <a:p>
            <a:pPr eaLnBrk="1" hangingPunct="1">
              <a:lnSpc>
                <a:spcPts val="2913"/>
              </a:lnSpc>
            </a:pP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addresses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each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belonging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to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one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specific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 </a:t>
            </a:r>
          </a:p>
          <a:p>
            <a:pPr>
              <a:lnSpc>
                <a:spcPts val="2913"/>
              </a:lnSpc>
              <a:spcBef>
                <a:spcPts val="50"/>
              </a:spcBef>
            </a:pPr>
            <a:r>
              <a:rPr lang="ru-RU" altLang="en-US" sz="2700" err="1">
                <a:solidFill>
                  <a:srgbClr val="000000"/>
                </a:solidFill>
                <a:latin typeface="Arial"/>
                <a:cs typeface="Arial"/>
              </a:rPr>
              <a:t>host</a:t>
            </a:r>
            <a:r>
              <a:rPr lang="ru-RU" altLang="en-US" sz="2700">
                <a:solidFill>
                  <a:srgbClr val="000000"/>
                </a:solidFill>
                <a:latin typeface="Arial"/>
                <a:cs typeface="Arial"/>
              </a:rPr>
              <a:t>.</a:t>
            </a:r>
            <a:endParaRPr lang="ru-RU"/>
          </a:p>
        </p:txBody>
      </p:sp>
      <p:sp>
        <p:nvSpPr>
          <p:cNvPr id="93189" name="object 5">
            <a:extLst>
              <a:ext uri="{FF2B5EF4-FFF2-40B4-BE49-F238E27FC236}">
                <a16:creationId xmlns:a16="http://schemas.microsoft.com/office/drawing/2014/main" id="{874C3EC7-9FDC-5D24-4FBB-CB8AE80CE77A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6113463"/>
            <a:ext cx="601821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The problem arises when we want to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3A039C09-E8B7-973F-9D82-748091A4DA9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92300" y="6483350"/>
            <a:ext cx="6651625" cy="4222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019"/>
              </a:lnSpc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translate</a:t>
            </a:r>
            <a:r>
              <a:rPr sz="27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 source</a:t>
            </a:r>
            <a:r>
              <a:rPr sz="2700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 to an external</a:t>
            </a:r>
          </a:p>
        </p:txBody>
      </p:sp>
      <p:sp>
        <p:nvSpPr>
          <p:cNvPr id="93191" name="object 8">
            <a:extLst>
              <a:ext uri="{FF2B5EF4-FFF2-40B4-BE49-F238E27FC236}">
                <a16:creationId xmlns:a16="http://schemas.microsoft.com/office/drawing/2014/main" id="{A674CFF5-E118-E2FF-CFE1-9DEA7DEEECF8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91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object 1">
            <a:extLst>
              <a:ext uri="{FF2B5EF4-FFF2-40B4-BE49-F238E27FC236}">
                <a16:creationId xmlns:a16="http://schemas.microsoft.com/office/drawing/2014/main" id="{93B42F08-E1F9-F07A-BA7A-090F1EEF82E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2C68284-8258-0A0F-0AA9-AE8738C50D9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177800"/>
            <a:ext cx="7205663" cy="5921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Other</a:t>
            </a:r>
            <a:r>
              <a:rPr sz="3900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services</a:t>
            </a:r>
            <a:r>
              <a:rPr sz="3900" spc="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in Network</a:t>
            </a:r>
            <a:r>
              <a:rPr sz="3900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Layer</a:t>
            </a:r>
          </a:p>
        </p:txBody>
      </p:sp>
      <p:sp>
        <p:nvSpPr>
          <p:cNvPr id="11268" name="object 5">
            <a:extLst>
              <a:ext uri="{FF2B5EF4-FFF2-40B4-BE49-F238E27FC236}">
                <a16:creationId xmlns:a16="http://schemas.microsoft.com/office/drawing/2014/main" id="{DED6D986-9010-D3D4-71A6-14890E989C02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76363" y="1268413"/>
            <a:ext cx="7356475" cy="324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13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Congestion Control: </a:t>
            </a:r>
            <a:r>
              <a:rPr lang="ru-RU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Congestion occurs when the number of</a:t>
            </a:r>
          </a:p>
          <a:p>
            <a:pPr eaLnBrk="1" hangingPunct="1">
              <a:lnSpc>
                <a:spcPts val="2213"/>
              </a:lnSpc>
              <a:spcBef>
                <a:spcPts val="1663"/>
              </a:spcBef>
            </a:pPr>
            <a:r>
              <a:rPr lang="ru-RU" altLang="en-US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datagrams sent by source is beyond the capacity of network or</a:t>
            </a:r>
          </a:p>
          <a:p>
            <a:pPr eaLnBrk="1" hangingPunct="1">
              <a:lnSpc>
                <a:spcPts val="2213"/>
              </a:lnSpc>
              <a:spcBef>
                <a:spcPts val="1613"/>
              </a:spcBef>
            </a:pPr>
            <a:r>
              <a:rPr lang="ru-RU" altLang="en-US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routers. </a:t>
            </a:r>
            <a:r>
              <a:rPr lang="ru-RU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another issue in the network layer protocol. If</a:t>
            </a:r>
          </a:p>
          <a:p>
            <a:pPr eaLnBrk="1" hangingPunct="1">
              <a:lnSpc>
                <a:spcPts val="2213"/>
              </a:lnSpc>
              <a:spcBef>
                <a:spcPts val="1613"/>
              </a:spcBef>
            </a:pPr>
            <a:r>
              <a:rPr lang="ru-RU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congestion continues, sometimes </a:t>
            </a:r>
            <a:r>
              <a:rPr lang="ru-RU" altLang="en-US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situation may arrive where the</a:t>
            </a:r>
          </a:p>
          <a:p>
            <a:pPr eaLnBrk="1" hangingPunct="1">
              <a:lnSpc>
                <a:spcPts val="2213"/>
              </a:lnSpc>
              <a:spcBef>
                <a:spcPts val="1663"/>
              </a:spcBef>
            </a:pPr>
            <a:r>
              <a:rPr lang="ru-RU" altLang="en-US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collapses and no datagrams are delivered</a:t>
            </a:r>
            <a:r>
              <a:rPr lang="ru-RU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Although</a:t>
            </a:r>
          </a:p>
          <a:p>
            <a:pPr eaLnBrk="1" hangingPunct="1">
              <a:lnSpc>
                <a:spcPts val="2213"/>
              </a:lnSpc>
              <a:spcBef>
                <a:spcPts val="1613"/>
              </a:spcBef>
            </a:pPr>
            <a:r>
              <a:rPr lang="ru-RU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congestion control is indirectly implemented in network layer, but</a:t>
            </a:r>
          </a:p>
          <a:p>
            <a:pPr eaLnBrk="1" hangingPunct="1">
              <a:lnSpc>
                <a:spcPts val="2213"/>
              </a:lnSpc>
              <a:spcBef>
                <a:spcPts val="1663"/>
              </a:spcBef>
            </a:pPr>
            <a:r>
              <a:rPr lang="ru-RU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still there is a lack of congestion control in the network layer.</a:t>
            </a:r>
          </a:p>
        </p:txBody>
      </p:sp>
    </p:spTree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object 1">
            <a:extLst>
              <a:ext uri="{FF2B5EF4-FFF2-40B4-BE49-F238E27FC236}">
                <a16:creationId xmlns:a16="http://schemas.microsoft.com/office/drawing/2014/main" id="{F45843E7-872E-6EC2-783C-5EC10018124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8426DD8-090D-894E-C4AD-DAC1BD5CA0A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6918325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Network</a:t>
            </a:r>
            <a:r>
              <a:rPr sz="4300" spc="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Layer Protocols:</a:t>
            </a:r>
            <a:r>
              <a:rPr sz="4300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IP</a:t>
            </a:r>
          </a:p>
        </p:txBody>
      </p:sp>
      <p:sp>
        <p:nvSpPr>
          <p:cNvPr id="94212" name="object 4">
            <a:extLst>
              <a:ext uri="{FF2B5EF4-FFF2-40B4-BE49-F238E27FC236}">
                <a16:creationId xmlns:a16="http://schemas.microsoft.com/office/drawing/2014/main" id="{860CC2A0-158F-789E-4A05-118F5A79B7F2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633538"/>
            <a:ext cx="7388225" cy="257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IP (Internet Protocol) is a </a:t>
            </a:r>
            <a:r>
              <a:rPr lang="ru-RU" altLang="en-US" sz="2400" u="sng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protocol</a:t>
            </a:r>
            <a:r>
              <a:rPr lang="ru-RU" altLang="en-US" sz="2400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</a:p>
          <a:p>
            <a:pPr eaLnBrk="1" hangingPunct="1">
              <a:lnSpc>
                <a:spcPts val="2650"/>
              </a:lnSpc>
              <a:spcBef>
                <a:spcPts val="16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uses </a:t>
            </a:r>
            <a:r>
              <a:rPr lang="ru-RU" altLang="en-US" sz="2400" u="sng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1"/>
              </a:rPr>
              <a:t>datagrams</a:t>
            </a:r>
            <a:r>
              <a:rPr lang="ru-RU" altLang="en-US" sz="2400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1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to communicate over a </a:t>
            </a:r>
            <a:r>
              <a:rPr lang="ru-RU" altLang="en-US" sz="2400" u="sng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packet-switched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 u="sng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network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. The IP protocol operates at the network layer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protocol of the </a:t>
            </a:r>
            <a:r>
              <a:rPr lang="ru-RU" altLang="en-US" sz="2400" u="sng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2"/>
              </a:rPr>
              <a:t>OSI reference model</a:t>
            </a:r>
            <a:r>
              <a:rPr lang="ru-RU" altLang="en-US" sz="2400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2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is a part of a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suite of </a:t>
            </a:r>
            <a:r>
              <a:rPr lang="ru-RU" altLang="en-US" sz="2400" u="sng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protocols</a:t>
            </a:r>
            <a:r>
              <a:rPr lang="ru-RU" altLang="en-US" sz="2400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known as TCP/IP.</a:t>
            </a:r>
          </a:p>
        </p:txBody>
      </p:sp>
      <p:sp>
        <p:nvSpPr>
          <p:cNvPr id="94213" name="object 5">
            <a:extLst>
              <a:ext uri="{FF2B5EF4-FFF2-40B4-BE49-F238E27FC236}">
                <a16:creationId xmlns:a16="http://schemas.microsoft.com/office/drawing/2014/main" id="{CBD9E885-7619-6489-A858-0DF1F8E57F68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4452938"/>
            <a:ext cx="7385050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IP network service transmits datagrams between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14BB6BF-4440-9E46-66D7-921ECE79208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92300" y="5002213"/>
            <a:ext cx="4533900" cy="3762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60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intermediate</a:t>
            </a:r>
            <a:r>
              <a:rPr sz="2400" spc="-3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nodes using</a:t>
            </a:r>
            <a:r>
              <a:rPr sz="24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IP</a:t>
            </a:r>
            <a:r>
              <a:rPr sz="2400" spc="-9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 u="sng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DC765"/>
                </a:solidFill>
                <a:latin typeface="Times New Roman"/>
                <a:cs typeface="Times New Roman"/>
                <a:sym typeface="Wingdings"/>
                <a:hlinkClick r:id="rId13"/>
              </a:rPr>
              <a:t>routers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.</a:t>
            </a:r>
          </a:p>
        </p:txBody>
      </p:sp>
      <p:sp>
        <p:nvSpPr>
          <p:cNvPr id="94215" name="object 8">
            <a:extLst>
              <a:ext uri="{FF2B5EF4-FFF2-40B4-BE49-F238E27FC236}">
                <a16:creationId xmlns:a16="http://schemas.microsoft.com/office/drawing/2014/main" id="{36DBA549-405F-EAA8-DAED-53FE0E146B0D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92</a:t>
            </a:r>
          </a:p>
        </p:txBody>
      </p:sp>
    </p:spTree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object 1">
            <a:extLst>
              <a:ext uri="{FF2B5EF4-FFF2-40B4-BE49-F238E27FC236}">
                <a16:creationId xmlns:a16="http://schemas.microsoft.com/office/drawing/2014/main" id="{33088915-B01D-EAC4-765B-ED8237B8718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4B0FF73-BAF8-E972-5617-A38FD4F7778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6918325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Network</a:t>
            </a:r>
            <a:r>
              <a:rPr sz="4300" spc="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Layer Protocols:</a:t>
            </a:r>
            <a:r>
              <a:rPr sz="4300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IP</a:t>
            </a:r>
          </a:p>
        </p:txBody>
      </p:sp>
      <p:sp>
        <p:nvSpPr>
          <p:cNvPr id="95236" name="object 4">
            <a:extLst>
              <a:ext uri="{FF2B5EF4-FFF2-40B4-BE49-F238E27FC236}">
                <a16:creationId xmlns:a16="http://schemas.microsoft.com/office/drawing/2014/main" id="{432507E0-1B98-0FD8-C41A-03F133DD12B9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622425"/>
            <a:ext cx="7388225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routers themselves are simple, since no information is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stored concerning the datagrams which are forwarded on a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link.</a:t>
            </a:r>
          </a:p>
        </p:txBody>
      </p:sp>
      <p:sp>
        <p:nvSpPr>
          <p:cNvPr id="95237" name="object 5">
            <a:extLst>
              <a:ext uri="{FF2B5EF4-FFF2-40B4-BE49-F238E27FC236}">
                <a16:creationId xmlns:a16="http://schemas.microsoft.com/office/drawing/2014/main" id="{829A7E00-54BD-DF3C-68F4-212027AB4541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208338"/>
            <a:ext cx="7386638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most complex part of an IP router is concerned with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determining the optimum link to use to reach each destination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a network.</a:t>
            </a:r>
          </a:p>
        </p:txBody>
      </p:sp>
      <p:sp>
        <p:nvSpPr>
          <p:cNvPr id="95238" name="object 6">
            <a:extLst>
              <a:ext uri="{FF2B5EF4-FFF2-40B4-BE49-F238E27FC236}">
                <a16:creationId xmlns:a16="http://schemas.microsoft.com/office/drawing/2014/main" id="{C63C6570-C150-82DB-D9B6-A9EE9756F8CE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4792663"/>
            <a:ext cx="7388225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process is known as "</a:t>
            </a:r>
            <a:r>
              <a:rPr lang="ru-RU" altLang="en-US" sz="2200" u="sng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routing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". Although this process is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computationally intensive, it is only performed at periodic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intervals.</a:t>
            </a:r>
          </a:p>
        </p:txBody>
      </p:sp>
      <p:sp>
        <p:nvSpPr>
          <p:cNvPr id="95239" name="object 8">
            <a:extLst>
              <a:ext uri="{FF2B5EF4-FFF2-40B4-BE49-F238E27FC236}">
                <a16:creationId xmlns:a16="http://schemas.microsoft.com/office/drawing/2014/main" id="{8CF5DF06-8117-9897-6D48-C3930D2C0296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93</a:t>
            </a:r>
          </a:p>
        </p:txBody>
      </p:sp>
    </p:spTree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object 1">
            <a:extLst>
              <a:ext uri="{FF2B5EF4-FFF2-40B4-BE49-F238E27FC236}">
                <a16:creationId xmlns:a16="http://schemas.microsoft.com/office/drawing/2014/main" id="{6A312732-F3AF-1C0F-43B1-831C4BF5AD2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8F7BC7E-4035-762F-FDB1-56D409C8555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85750"/>
            <a:ext cx="7124700" cy="11858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ICM</a:t>
            </a:r>
            <a:r>
              <a:rPr sz="3900" spc="28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Internet</a:t>
            </a:r>
            <a:r>
              <a:rPr sz="3900" spc="4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Control</a:t>
            </a:r>
            <a:r>
              <a:rPr sz="3900" spc="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Message</a:t>
            </a:r>
          </a:p>
          <a:p>
            <a:pPr eaLnBrk="0" fontAlgn="auto" hangingPunct="0">
              <a:lnSpc>
                <a:spcPts val="4357"/>
              </a:lnSpc>
              <a:spcBef>
                <a:spcPts val="272"/>
              </a:spcBef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Protocol</a:t>
            </a:r>
          </a:p>
        </p:txBody>
      </p:sp>
      <p:sp>
        <p:nvSpPr>
          <p:cNvPr id="96260" name="object 4">
            <a:extLst>
              <a:ext uri="{FF2B5EF4-FFF2-40B4-BE49-F238E27FC236}">
                <a16:creationId xmlns:a16="http://schemas.microsoft.com/office/drawing/2014/main" id="{F5508D34-7FDA-897B-69B6-B7147EEF640A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622425"/>
            <a:ext cx="738505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Since IP does not have a inbuilt mechanism for sending error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control messages. It depends on Internet Control Message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Protocol(ICMP) to provide an error control.</a:t>
            </a:r>
          </a:p>
        </p:txBody>
      </p:sp>
      <p:sp>
        <p:nvSpPr>
          <p:cNvPr id="96261" name="object 5">
            <a:extLst>
              <a:ext uri="{FF2B5EF4-FFF2-40B4-BE49-F238E27FC236}">
                <a16:creationId xmlns:a16="http://schemas.microsoft.com/office/drawing/2014/main" id="{E89ED634-F5E0-DB7D-33D1-DA7CB9F28FC7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208338"/>
            <a:ext cx="7386638" cy="235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used for reporting errors and management queries. It is a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supporting protocol and used by networks devices like routers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sending the error messages and operations information.</a:t>
            </a:r>
          </a:p>
          <a:p>
            <a:pPr eaLnBrk="1" hangingPunct="1">
              <a:lnSpc>
                <a:spcPts val="2425"/>
              </a:lnSpc>
              <a:spcBef>
                <a:spcPts val="152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e.g. the requested service is not available or that a host or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router could not be reached.</a:t>
            </a:r>
          </a:p>
        </p:txBody>
      </p:sp>
      <p:sp>
        <p:nvSpPr>
          <p:cNvPr id="96262" name="object 7">
            <a:extLst>
              <a:ext uri="{FF2B5EF4-FFF2-40B4-BE49-F238E27FC236}">
                <a16:creationId xmlns:a16="http://schemas.microsoft.com/office/drawing/2014/main" id="{1A657E16-142F-992F-81AE-9C7D04A68D68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94</a:t>
            </a:r>
          </a:p>
        </p:txBody>
      </p:sp>
    </p:spTree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object 1">
            <a:extLst>
              <a:ext uri="{FF2B5EF4-FFF2-40B4-BE49-F238E27FC236}">
                <a16:creationId xmlns:a16="http://schemas.microsoft.com/office/drawing/2014/main" id="{539A9BBC-BD8B-49D2-ADC1-5AADE299818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7283" name="object 3">
            <a:extLst>
              <a:ext uri="{FF2B5EF4-FFF2-40B4-BE49-F238E27FC236}">
                <a16:creationId xmlns:a16="http://schemas.microsoft.com/office/drawing/2014/main" id="{0CEEB432-6CEF-AAA1-FC16-3CCF071154D6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15160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ICMP</a:t>
            </a:r>
          </a:p>
        </p:txBody>
      </p:sp>
      <p:sp>
        <p:nvSpPr>
          <p:cNvPr id="97284" name="object 4">
            <a:extLst>
              <a:ext uri="{FF2B5EF4-FFF2-40B4-BE49-F238E27FC236}">
                <a16:creationId xmlns:a16="http://schemas.microsoft.com/office/drawing/2014/main" id="{AF510072-A476-FC01-ADFE-14E2288F78F3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16063"/>
            <a:ext cx="738822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Internet Control Message Protocol (ICMP) is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ru-RU" altLang="en-US" sz="2400" u="sng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2"/>
              </a:rPr>
              <a:t>network layer</a:t>
            </a:r>
            <a:r>
              <a:rPr lang="ru-RU" altLang="en-US" sz="2400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2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protocol used by network devices to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diagnose network communication issues.</a:t>
            </a:r>
          </a:p>
        </p:txBody>
      </p:sp>
      <p:sp>
        <p:nvSpPr>
          <p:cNvPr id="97285" name="object 5">
            <a:extLst>
              <a:ext uri="{FF2B5EF4-FFF2-40B4-BE49-F238E27FC236}">
                <a16:creationId xmlns:a16="http://schemas.microsoft.com/office/drawing/2014/main" id="{77B703BD-F7BA-E478-05CF-D087DAA48500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2690813"/>
            <a:ext cx="7388225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ICMP is mainly used to determine whether or not data is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6567FBB3-64F6-A206-7C01-447630A9291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92300" y="3055938"/>
            <a:ext cx="6524625" cy="3762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57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reaching</a:t>
            </a:r>
            <a:r>
              <a:rPr sz="2400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its</a:t>
            </a:r>
            <a:r>
              <a:rPr sz="24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intended</a:t>
            </a:r>
            <a:r>
              <a:rPr sz="24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destination</a:t>
            </a:r>
            <a:r>
              <a:rPr sz="2400" spc="-3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</a:t>
            </a:r>
            <a:r>
              <a:rPr sz="2400" spc="-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 timely </a:t>
            </a:r>
            <a:r>
              <a:rPr sz="24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manner.</a:t>
            </a:r>
          </a:p>
        </p:txBody>
      </p:sp>
      <p:sp>
        <p:nvSpPr>
          <p:cNvPr id="97287" name="object 7">
            <a:extLst>
              <a:ext uri="{FF2B5EF4-FFF2-40B4-BE49-F238E27FC236}">
                <a16:creationId xmlns:a16="http://schemas.microsoft.com/office/drawing/2014/main" id="{037F54E0-6F7B-B7FC-5E2A-B0CCA888096D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3497263"/>
            <a:ext cx="7388225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Commonly, the ICMP </a:t>
            </a:r>
            <a:r>
              <a:rPr lang="ru-RU" altLang="en-US" sz="2400" u="sng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3"/>
              </a:rPr>
              <a:t>protocol</a:t>
            </a:r>
            <a:r>
              <a:rPr lang="ru-RU" altLang="en-US" sz="2400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3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used on network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8A5E7A27-105C-672C-3F2C-00B691D0D037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92300" y="3863975"/>
            <a:ext cx="3108325" cy="376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57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devices,</a:t>
            </a:r>
            <a:r>
              <a:rPr sz="24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such as</a:t>
            </a:r>
            <a:r>
              <a:rPr sz="24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routers.</a:t>
            </a:r>
          </a:p>
        </p:txBody>
      </p:sp>
      <p:sp>
        <p:nvSpPr>
          <p:cNvPr id="97289" name="object 9">
            <a:extLst>
              <a:ext uri="{FF2B5EF4-FFF2-40B4-BE49-F238E27FC236}">
                <a16:creationId xmlns:a16="http://schemas.microsoft.com/office/drawing/2014/main" id="{24AECE6E-2B7D-0916-CAC5-07B5104762C0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09725" y="4305300"/>
            <a:ext cx="738822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ICMP is crucial for error reporting and testing, but it can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4"/>
              </a:rPr>
              <a:t>also be used in </a:t>
            </a:r>
            <a:r>
              <a:rPr lang="ru-RU" altLang="en-US" sz="2400" u="sng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4"/>
              </a:rPr>
              <a:t>distributed denial-of-service (DDoS)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 u="sng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4"/>
              </a:rPr>
              <a:t>attacks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4"/>
              </a:rPr>
              <a:t>.</a:t>
            </a:r>
          </a:p>
        </p:txBody>
      </p:sp>
      <p:sp>
        <p:nvSpPr>
          <p:cNvPr id="97290" name="object 11">
            <a:extLst>
              <a:ext uri="{FF2B5EF4-FFF2-40B4-BE49-F238E27FC236}">
                <a16:creationId xmlns:a16="http://schemas.microsoft.com/office/drawing/2014/main" id="{A3580B33-138D-51D6-60F3-70707C549D3E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95</a:t>
            </a:r>
          </a:p>
        </p:txBody>
      </p:sp>
    </p:spTree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object 1">
            <a:extLst>
              <a:ext uri="{FF2B5EF4-FFF2-40B4-BE49-F238E27FC236}">
                <a16:creationId xmlns:a16="http://schemas.microsoft.com/office/drawing/2014/main" id="{A53CD14F-916E-F0A2-892F-AFE0D8C0B06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5BB2F2E-99FC-2574-C706-BB04196282A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5907088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What </a:t>
            </a:r>
            <a:r>
              <a:rPr sz="43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is</a:t>
            </a:r>
            <a:r>
              <a:rPr sz="43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ICMP</a:t>
            </a:r>
            <a:r>
              <a:rPr sz="4300" spc="-6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used for?</a:t>
            </a:r>
          </a:p>
        </p:txBody>
      </p:sp>
      <p:sp>
        <p:nvSpPr>
          <p:cNvPr id="98308" name="object 4">
            <a:extLst>
              <a:ext uri="{FF2B5EF4-FFF2-40B4-BE49-F238E27FC236}">
                <a16:creationId xmlns:a16="http://schemas.microsoft.com/office/drawing/2014/main" id="{10CDDE43-5E3F-5D9B-DC27-94B099E1E1A5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633538"/>
            <a:ext cx="6784975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primary purpose of ICMP is for error reporting.</a:t>
            </a:r>
          </a:p>
        </p:txBody>
      </p:sp>
      <p:sp>
        <p:nvSpPr>
          <p:cNvPr id="98309" name="object 5">
            <a:extLst>
              <a:ext uri="{FF2B5EF4-FFF2-40B4-BE49-F238E27FC236}">
                <a16:creationId xmlns:a16="http://schemas.microsoft.com/office/drawing/2014/main" id="{514E0999-D2F0-1A72-4D0A-76AD68589FA3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2259013"/>
            <a:ext cx="7397750" cy="202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two devices connect over the Internet, the ICMP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generates errors to share with the sending device in the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event that any of the data did not get to its intended</a:t>
            </a:r>
          </a:p>
          <a:p>
            <a:pPr eaLnBrk="1" hangingPunct="1">
              <a:lnSpc>
                <a:spcPts val="2650"/>
              </a:lnSpc>
              <a:spcBef>
                <a:spcPts val="16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destination.</a:t>
            </a:r>
          </a:p>
        </p:txBody>
      </p:sp>
      <p:sp>
        <p:nvSpPr>
          <p:cNvPr id="98310" name="object 6">
            <a:extLst>
              <a:ext uri="{FF2B5EF4-FFF2-40B4-BE49-F238E27FC236}">
                <a16:creationId xmlns:a16="http://schemas.microsoft.com/office/drawing/2014/main" id="{98045656-6B92-5405-139D-EA2A19344DDA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4529138"/>
            <a:ext cx="7399338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if a </a:t>
            </a:r>
            <a:r>
              <a:rPr lang="ru-RU" altLang="en-US" sz="2400" u="sng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packet</a:t>
            </a:r>
            <a:r>
              <a:rPr lang="ru-RU" altLang="en-US" sz="2400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data is too large for a router,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router will drop the packet and send an ICMP</a:t>
            </a:r>
          </a:p>
          <a:p>
            <a:pPr eaLnBrk="1" hangingPunct="1">
              <a:lnSpc>
                <a:spcPts val="2650"/>
              </a:lnSpc>
              <a:spcBef>
                <a:spcPts val="16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 back to the original source for the data.</a:t>
            </a:r>
          </a:p>
        </p:txBody>
      </p:sp>
      <p:sp>
        <p:nvSpPr>
          <p:cNvPr id="98311" name="object 8">
            <a:extLst>
              <a:ext uri="{FF2B5EF4-FFF2-40B4-BE49-F238E27FC236}">
                <a16:creationId xmlns:a16="http://schemas.microsoft.com/office/drawing/2014/main" id="{93B60ED5-6964-F29A-944A-658B5F7282CF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96</a:t>
            </a:r>
          </a:p>
        </p:txBody>
      </p:sp>
    </p:spTree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object 1">
            <a:extLst>
              <a:ext uri="{FF2B5EF4-FFF2-40B4-BE49-F238E27FC236}">
                <a16:creationId xmlns:a16="http://schemas.microsoft.com/office/drawing/2014/main" id="{8CC45905-5540-FEDB-29AA-E6D48C92415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9331" name="object 3">
            <a:extLst>
              <a:ext uri="{FF2B5EF4-FFF2-40B4-BE49-F238E27FC236}">
                <a16:creationId xmlns:a16="http://schemas.microsoft.com/office/drawing/2014/main" id="{7E35B87A-522C-EA07-37C4-94EED29CABEB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65225" y="403225"/>
            <a:ext cx="782955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secondary use of ICMP protocol is to perform network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diagnostics; the commonly used terminal utilities traceroute and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ping both operate using ICMP.</a:t>
            </a:r>
          </a:p>
        </p:txBody>
      </p:sp>
      <p:sp>
        <p:nvSpPr>
          <p:cNvPr id="99332" name="object 4">
            <a:extLst>
              <a:ext uri="{FF2B5EF4-FFF2-40B4-BE49-F238E27FC236}">
                <a16:creationId xmlns:a16="http://schemas.microsoft.com/office/drawing/2014/main" id="{804A2063-C84B-A2CD-719A-96EBACAFD9DD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165225" y="1989138"/>
            <a:ext cx="783113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  <a:cs typeface="Arial"/>
                <a:sym typeface="Wingdings 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/>
                <a:cs typeface="Times New Roman"/>
              </a:rPr>
              <a:t>The </a:t>
            </a:r>
            <a:r>
              <a:rPr lang="ru-RU" altLang="en-US" sz="2200" err="1">
                <a:solidFill>
                  <a:srgbClr val="000000"/>
                </a:solidFill>
                <a:latin typeface="Times New Roman"/>
                <a:cs typeface="Times New Roman"/>
              </a:rPr>
              <a:t>traceroute</a:t>
            </a:r>
            <a:r>
              <a:rPr lang="ru-RU" altLang="en-US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200" err="1">
                <a:solidFill>
                  <a:srgbClr val="000000"/>
                </a:solidFill>
                <a:latin typeface="Times New Roman"/>
                <a:cs typeface="Times New Roman"/>
              </a:rPr>
              <a:t>utility</a:t>
            </a:r>
            <a:r>
              <a:rPr lang="ru-RU" altLang="en-US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200" err="1">
                <a:solidFill>
                  <a:srgbClr val="000000"/>
                </a:solidFill>
                <a:latin typeface="Times New Roman"/>
                <a:cs typeface="Times New Roman"/>
              </a:rPr>
              <a:t>is</a:t>
            </a:r>
            <a:r>
              <a:rPr lang="ru-RU" altLang="en-US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200" err="1">
                <a:solidFill>
                  <a:srgbClr val="000000"/>
                </a:solidFill>
                <a:latin typeface="Times New Roman"/>
                <a:cs typeface="Times New Roman"/>
              </a:rPr>
              <a:t>used</a:t>
            </a:r>
            <a:r>
              <a:rPr lang="ru-RU" altLang="en-US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200" err="1">
                <a:solidFill>
                  <a:srgbClr val="000000"/>
                </a:solidFill>
                <a:latin typeface="Times New Roman"/>
                <a:cs typeface="Times New Roman"/>
              </a:rPr>
              <a:t>to</a:t>
            </a:r>
            <a:r>
              <a:rPr lang="ru-RU" altLang="en-US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200" err="1">
                <a:solidFill>
                  <a:srgbClr val="000000"/>
                </a:solidFill>
                <a:latin typeface="Times New Roman"/>
                <a:cs typeface="Times New Roman"/>
              </a:rPr>
              <a:t>display</a:t>
            </a:r>
            <a:r>
              <a:rPr lang="ru-RU" altLang="en-US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200" err="1">
                <a:solidFill>
                  <a:srgbClr val="000000"/>
                </a:solidFill>
                <a:latin typeface="Times New Roman"/>
                <a:cs typeface="Times New Roman"/>
              </a:rPr>
              <a:t>the</a:t>
            </a:r>
            <a:r>
              <a:rPr lang="ru-RU" altLang="en-US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200" u="sng">
                <a:solidFill>
                  <a:srgbClr val="8DC765"/>
                </a:solidFill>
                <a:latin typeface="Times New Roman"/>
                <a:cs typeface="Times New Roman"/>
                <a:hlinkClick r:id="rId11"/>
              </a:rPr>
              <a:t>routing</a:t>
            </a:r>
            <a:r>
              <a:rPr lang="ru-RU" altLang="en-US" sz="2200">
                <a:solidFill>
                  <a:srgbClr val="8DC765"/>
                </a:solidFill>
                <a:latin typeface="Times New Roman"/>
                <a:cs typeface="Times New Roman"/>
                <a:hlinkClick r:id="rId11"/>
              </a:rPr>
              <a:t> </a:t>
            </a:r>
            <a:r>
              <a:rPr lang="ru-RU" altLang="en-US" sz="2200" err="1">
                <a:solidFill>
                  <a:srgbClr val="000000"/>
                </a:solidFill>
                <a:latin typeface="Times New Roman"/>
                <a:cs typeface="Times New Roman"/>
              </a:rPr>
              <a:t>path</a:t>
            </a:r>
            <a:r>
              <a:rPr lang="ru-RU" altLang="en-US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200" err="1">
                <a:solidFill>
                  <a:srgbClr val="000000"/>
                </a:solidFill>
                <a:latin typeface="Times New Roman"/>
                <a:cs typeface="Times New Roman"/>
              </a:rPr>
              <a:t>between</a:t>
            </a:r>
            <a:endParaRPr lang="en-US" err="1"/>
          </a:p>
        </p:txBody>
      </p:sp>
      <p:sp>
        <p:nvSpPr>
          <p:cNvPr id="99333" name="object 5">
            <a:extLst>
              <a:ext uri="{FF2B5EF4-FFF2-40B4-BE49-F238E27FC236}">
                <a16:creationId xmlns:a16="http://schemas.microsoft.com/office/drawing/2014/main" id="{EC143294-735E-7EFC-A6EF-1FA23BB55A9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447800" y="2492375"/>
            <a:ext cx="2487613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Internet devices.</a:t>
            </a:r>
          </a:p>
        </p:txBody>
      </p:sp>
      <p:sp>
        <p:nvSpPr>
          <p:cNvPr id="99334" name="object 6">
            <a:extLst>
              <a:ext uri="{FF2B5EF4-FFF2-40B4-BE49-F238E27FC236}">
                <a16:creationId xmlns:a16="http://schemas.microsoft.com/office/drawing/2014/main" id="{8F3D2EBE-4D64-083D-F1AD-3FF060D1EF18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165225" y="3071813"/>
            <a:ext cx="7831138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routing path is the actual physical path of connected routers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31DFDAA-D5B1-28AC-7098-996D8026918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447800" y="3573463"/>
            <a:ext cx="7359650" cy="3476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4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that a request must</a:t>
            </a:r>
            <a:r>
              <a:rPr sz="2200" spc="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pass</a:t>
            </a:r>
            <a:r>
              <a:rPr sz="22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through before</a:t>
            </a:r>
            <a:r>
              <a:rPr sz="2200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it reaches its destination.</a:t>
            </a:r>
          </a:p>
        </p:txBody>
      </p:sp>
      <p:sp>
        <p:nvSpPr>
          <p:cNvPr id="99336" name="object 8">
            <a:extLst>
              <a:ext uri="{FF2B5EF4-FFF2-40B4-BE49-F238E27FC236}">
                <a16:creationId xmlns:a16="http://schemas.microsoft.com/office/drawing/2014/main" id="{B3DD0646-58BF-E8C5-B9B9-89519F6C5B47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165225" y="4152900"/>
            <a:ext cx="7851775" cy="185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journey between one router and another is known as a ‘hop,’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a traceroute also reports the time required for each hop along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way. This can be useful for determining sources of network</a:t>
            </a:r>
          </a:p>
          <a:p>
            <a:pPr eaLnBrk="1" hangingPunct="1">
              <a:lnSpc>
                <a:spcPts val="2425"/>
              </a:lnSpc>
              <a:spcBef>
                <a:spcPts val="152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delay.</a:t>
            </a:r>
          </a:p>
        </p:txBody>
      </p:sp>
      <p:sp>
        <p:nvSpPr>
          <p:cNvPr id="99337" name="object 10">
            <a:extLst>
              <a:ext uri="{FF2B5EF4-FFF2-40B4-BE49-F238E27FC236}">
                <a16:creationId xmlns:a16="http://schemas.microsoft.com/office/drawing/2014/main" id="{22EEB13C-64E8-C597-5FD5-95F80178DC7C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97</a:t>
            </a:r>
          </a:p>
        </p:txBody>
      </p:sp>
    </p:spTree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object 1">
            <a:extLst>
              <a:ext uri="{FF2B5EF4-FFF2-40B4-BE49-F238E27FC236}">
                <a16:creationId xmlns:a16="http://schemas.microsoft.com/office/drawing/2014/main" id="{E265263E-B946-71F5-1D5F-48EB5F39277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E5924D9-86A9-3FF3-DDDA-4DE3685DF21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49275"/>
            <a:ext cx="6480175" cy="6635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920"/>
              </a:lnSpc>
              <a:buSzTx/>
              <a:buFontTx/>
              <a:buNone/>
              <a:defRPr/>
            </a:pPr>
            <a:r>
              <a:rPr sz="4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ICMP</a:t>
            </a:r>
            <a:r>
              <a:rPr sz="4400" b="1" spc="-7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MESSAGE</a:t>
            </a:r>
            <a:r>
              <a:rPr sz="4400" b="1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TYPES</a:t>
            </a:r>
          </a:p>
        </p:txBody>
      </p:sp>
      <p:sp>
        <p:nvSpPr>
          <p:cNvPr id="100356" name="object 4">
            <a:extLst>
              <a:ext uri="{FF2B5EF4-FFF2-40B4-BE49-F238E27FC236}">
                <a16:creationId xmlns:a16="http://schemas.microsoft.com/office/drawing/2014/main" id="{49773451-E324-23CA-55C1-745C8EB95107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14475"/>
            <a:ext cx="6872288" cy="111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ICMP messages are divided into two broad</a:t>
            </a:r>
          </a:p>
          <a:p>
            <a:pPr eaLnBrk="1" hangingPunct="1">
              <a:lnSpc>
                <a:spcPts val="2675"/>
              </a:lnSpc>
              <a:spcBef>
                <a:spcPts val="188"/>
              </a:spcBef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categories: </a:t>
            </a:r>
            <a:r>
              <a:rPr lang="ru-RU" altLang="en-US" sz="2400" i="1">
                <a:solidFill>
                  <a:srgbClr val="000000"/>
                </a:solidFill>
                <a:latin typeface="Arial" panose="020B0604020202020204" pitchFamily="34" charset="0"/>
              </a:rPr>
              <a:t>error-reporting messages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and </a:t>
            </a:r>
            <a:r>
              <a:rPr lang="ru-RU" altLang="en-US" sz="2400" i="1">
                <a:solidFill>
                  <a:srgbClr val="000000"/>
                </a:solidFill>
                <a:latin typeface="Arial" panose="020B0604020202020204" pitchFamily="34" charset="0"/>
              </a:rPr>
              <a:t>query</a:t>
            </a:r>
          </a:p>
          <a:p>
            <a:pPr eaLnBrk="1" hangingPunct="1">
              <a:lnSpc>
                <a:spcPts val="2675"/>
              </a:lnSpc>
              <a:spcBef>
                <a:spcPts val="150"/>
              </a:spcBef>
            </a:pPr>
            <a:r>
              <a:rPr lang="ru-RU" altLang="en-US" sz="2400" i="1">
                <a:solidFill>
                  <a:srgbClr val="000000"/>
                </a:solidFill>
                <a:latin typeface="Arial" panose="020B0604020202020204" pitchFamily="34" charset="0"/>
              </a:rPr>
              <a:t>messages.</a:t>
            </a:r>
          </a:p>
        </p:txBody>
      </p:sp>
      <p:sp>
        <p:nvSpPr>
          <p:cNvPr id="100357" name="object 5">
            <a:extLst>
              <a:ext uri="{FF2B5EF4-FFF2-40B4-BE49-F238E27FC236}">
                <a16:creationId xmlns:a16="http://schemas.microsoft.com/office/drawing/2014/main" id="{BAB610B9-3073-6DD2-E913-8BFE10BF9BE3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2689225"/>
            <a:ext cx="7283450" cy="1051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t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  <a:cs typeface="Arial"/>
                <a:sym typeface="Wingdings 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/>
                <a:cs typeface="Arial"/>
              </a:rPr>
              <a:t>The </a:t>
            </a:r>
            <a:r>
              <a:rPr lang="ru-RU" altLang="en-US" sz="2400" err="1">
                <a:solidFill>
                  <a:srgbClr val="000000"/>
                </a:solidFill>
                <a:latin typeface="Arial"/>
                <a:cs typeface="Arial"/>
              </a:rPr>
              <a:t>error-reporting</a:t>
            </a:r>
            <a:r>
              <a:rPr lang="ru-RU" altLang="en-US" sz="24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400" err="1">
                <a:solidFill>
                  <a:srgbClr val="000000"/>
                </a:solidFill>
                <a:latin typeface="Arial"/>
                <a:cs typeface="Arial"/>
              </a:rPr>
              <a:t>messages</a:t>
            </a:r>
            <a:r>
              <a:rPr lang="ru-RU" altLang="en-US" sz="24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400" err="1">
                <a:solidFill>
                  <a:srgbClr val="000000"/>
                </a:solidFill>
                <a:latin typeface="Arial"/>
                <a:cs typeface="Arial"/>
              </a:rPr>
              <a:t>report</a:t>
            </a:r>
            <a:r>
              <a:rPr lang="ru-RU" altLang="en-US" sz="24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400" err="1">
                <a:solidFill>
                  <a:srgbClr val="000000"/>
                </a:solidFill>
                <a:latin typeface="Arial"/>
                <a:cs typeface="Arial"/>
              </a:rPr>
              <a:t>problems</a:t>
            </a:r>
            <a:r>
              <a:rPr lang="ru-RU" altLang="en-US" sz="24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400" err="1">
                <a:solidFill>
                  <a:srgbClr val="000000"/>
                </a:solidFill>
                <a:latin typeface="Arial"/>
                <a:cs typeface="Arial"/>
              </a:rPr>
              <a:t>that</a:t>
            </a:r>
            <a:r>
              <a:rPr lang="ru-RU" altLang="en-US" sz="2400">
                <a:solidFill>
                  <a:srgbClr val="000000"/>
                </a:solidFill>
                <a:latin typeface="Arial"/>
                <a:cs typeface="Arial"/>
              </a:rPr>
              <a:t> a </a:t>
            </a:r>
            <a:r>
              <a:rPr lang="ru-RU" altLang="en-US" sz="2400" err="1">
                <a:solidFill>
                  <a:srgbClr val="000000"/>
                </a:solidFill>
                <a:latin typeface="Arial"/>
                <a:cs typeface="Arial"/>
              </a:rPr>
              <a:t>router</a:t>
            </a:r>
            <a:r>
              <a:rPr lang="ru-RU" altLang="en-US" sz="24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400" err="1">
                <a:solidFill>
                  <a:srgbClr val="000000"/>
                </a:solidFill>
                <a:latin typeface="Arial"/>
                <a:cs typeface="Arial"/>
              </a:rPr>
              <a:t>or</a:t>
            </a:r>
            <a:r>
              <a:rPr lang="ru-RU" altLang="en-US" sz="2400">
                <a:solidFill>
                  <a:srgbClr val="000000"/>
                </a:solidFill>
                <a:latin typeface="Arial"/>
                <a:cs typeface="Arial"/>
              </a:rPr>
              <a:t> a </a:t>
            </a:r>
            <a:r>
              <a:rPr lang="ru-RU" altLang="en-US" sz="2400" err="1">
                <a:solidFill>
                  <a:srgbClr val="000000"/>
                </a:solidFill>
                <a:latin typeface="Arial"/>
                <a:cs typeface="Arial"/>
              </a:rPr>
              <a:t>host</a:t>
            </a:r>
            <a:r>
              <a:rPr lang="ru-RU" altLang="en-US" sz="2400">
                <a:solidFill>
                  <a:srgbClr val="000000"/>
                </a:solidFill>
                <a:latin typeface="Arial"/>
                <a:cs typeface="Arial"/>
              </a:rPr>
              <a:t> (</a:t>
            </a:r>
            <a:r>
              <a:rPr lang="ru-RU" altLang="en-US" sz="2400" err="1">
                <a:solidFill>
                  <a:srgbClr val="000000"/>
                </a:solidFill>
                <a:latin typeface="Arial"/>
                <a:cs typeface="Arial"/>
              </a:rPr>
              <a:t>destination</a:t>
            </a:r>
            <a:r>
              <a:rPr lang="ru-RU" altLang="en-US" sz="2400">
                <a:solidFill>
                  <a:srgbClr val="000000"/>
                </a:solidFill>
                <a:latin typeface="Arial"/>
                <a:cs typeface="Arial"/>
              </a:rPr>
              <a:t>) </a:t>
            </a:r>
            <a:r>
              <a:rPr lang="ru-RU" altLang="en-US" sz="2400" err="1">
                <a:solidFill>
                  <a:srgbClr val="000000"/>
                </a:solidFill>
                <a:latin typeface="Arial"/>
                <a:cs typeface="Arial"/>
              </a:rPr>
              <a:t>may</a:t>
            </a:r>
            <a:r>
              <a:rPr lang="ru-RU" altLang="en-US" sz="24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400" err="1">
                <a:solidFill>
                  <a:srgbClr val="000000"/>
                </a:solidFill>
                <a:latin typeface="Arial"/>
                <a:cs typeface="Arial"/>
              </a:rPr>
              <a:t>encounter</a:t>
            </a:r>
            <a:endParaRPr lang="ru-RU" altLang="en-US" sz="2400">
              <a:solidFill>
                <a:srgbClr val="000000"/>
              </a:solidFill>
              <a:latin typeface="Arial"/>
              <a:cs typeface="Arial"/>
            </a:endParaRPr>
          </a:p>
          <a:p>
            <a:pPr eaLnBrk="1" hangingPunct="1">
              <a:lnSpc>
                <a:spcPts val="2675"/>
              </a:lnSpc>
              <a:spcBef>
                <a:spcPts val="138"/>
              </a:spcBef>
            </a:pPr>
            <a:r>
              <a:rPr lang="ru-RU" altLang="en-US" sz="2400" err="1">
                <a:solidFill>
                  <a:srgbClr val="000000"/>
                </a:solidFill>
                <a:latin typeface="Arial"/>
                <a:cs typeface="Arial"/>
              </a:rPr>
              <a:t>when</a:t>
            </a:r>
            <a:r>
              <a:rPr lang="ru-RU" altLang="en-US" sz="24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400" err="1">
                <a:solidFill>
                  <a:srgbClr val="000000"/>
                </a:solidFill>
                <a:latin typeface="Arial"/>
                <a:cs typeface="Arial"/>
              </a:rPr>
              <a:t>it</a:t>
            </a:r>
            <a:r>
              <a:rPr lang="ru-RU" altLang="en-US" sz="24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400" err="1">
                <a:solidFill>
                  <a:srgbClr val="000000"/>
                </a:solidFill>
                <a:latin typeface="Arial"/>
                <a:cs typeface="Arial"/>
              </a:rPr>
              <a:t>processes</a:t>
            </a:r>
            <a:r>
              <a:rPr lang="ru-RU" altLang="en-US" sz="24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400" err="1">
                <a:solidFill>
                  <a:srgbClr val="000000"/>
                </a:solidFill>
                <a:latin typeface="Arial"/>
                <a:cs typeface="Arial"/>
              </a:rPr>
              <a:t>an</a:t>
            </a:r>
            <a:r>
              <a:rPr lang="ru-RU" altLang="en-US" sz="2400">
                <a:solidFill>
                  <a:srgbClr val="000000"/>
                </a:solidFill>
                <a:latin typeface="Arial"/>
                <a:cs typeface="Arial"/>
              </a:rPr>
              <a:t> IP </a:t>
            </a:r>
            <a:r>
              <a:rPr lang="ru-RU" altLang="en-US" sz="2400" err="1">
                <a:solidFill>
                  <a:srgbClr val="000000"/>
                </a:solidFill>
                <a:latin typeface="Arial"/>
                <a:cs typeface="Arial"/>
              </a:rPr>
              <a:t>packet</a:t>
            </a:r>
            <a:r>
              <a:rPr lang="ru-RU" altLang="en-US" sz="2400">
                <a:solidFill>
                  <a:srgbClr val="000000"/>
                </a:solidFill>
                <a:latin typeface="Arial"/>
                <a:cs typeface="Arial"/>
              </a:rPr>
              <a:t>.</a:t>
            </a:r>
          </a:p>
        </p:txBody>
      </p:sp>
      <p:sp>
        <p:nvSpPr>
          <p:cNvPr id="100358" name="object 6">
            <a:extLst>
              <a:ext uri="{FF2B5EF4-FFF2-40B4-BE49-F238E27FC236}">
                <a16:creationId xmlns:a16="http://schemas.microsoft.com/office/drawing/2014/main" id="{41AE8EF0-609E-69B6-6F88-C1C4B5405E50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3921255"/>
            <a:ext cx="7026275" cy="110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The query messages help a host or a network</a:t>
            </a:r>
          </a:p>
          <a:p>
            <a:pPr eaLnBrk="1" hangingPunct="1">
              <a:lnSpc>
                <a:spcPts val="2675"/>
              </a:lnSpc>
              <a:spcBef>
                <a:spcPts val="188"/>
              </a:spcBef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manager get specific information from a router or</a:t>
            </a:r>
          </a:p>
          <a:p>
            <a:pPr eaLnBrk="1" hangingPunct="1">
              <a:lnSpc>
                <a:spcPts val="2675"/>
              </a:lnSpc>
              <a:spcBef>
                <a:spcPts val="138"/>
              </a:spcBef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another host.</a:t>
            </a:r>
          </a:p>
        </p:txBody>
      </p:sp>
      <p:sp>
        <p:nvSpPr>
          <p:cNvPr id="100359" name="object 8">
            <a:extLst>
              <a:ext uri="{FF2B5EF4-FFF2-40B4-BE49-F238E27FC236}">
                <a16:creationId xmlns:a16="http://schemas.microsoft.com/office/drawing/2014/main" id="{4C8F2C79-6B3C-0ED8-F19F-4A04354F1E90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98</a:t>
            </a:r>
          </a:p>
        </p:txBody>
      </p:sp>
    </p:spTree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object 1">
            <a:extLst>
              <a:ext uri="{FF2B5EF4-FFF2-40B4-BE49-F238E27FC236}">
                <a16:creationId xmlns:a16="http://schemas.microsoft.com/office/drawing/2014/main" id="{95F4854A-1F56-6114-5AC9-21E7767BFFE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1379" name="object 4">
            <a:extLst>
              <a:ext uri="{FF2B5EF4-FFF2-40B4-BE49-F238E27FC236}">
                <a16:creationId xmlns:a16="http://schemas.microsoft.com/office/drawing/2014/main" id="{18AEB9AB-BC42-D0FC-CAD6-E750C97DEC9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99</a:t>
            </a:r>
          </a:p>
        </p:txBody>
      </p:sp>
    </p:spTree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object 1">
            <a:extLst>
              <a:ext uri="{FF2B5EF4-FFF2-40B4-BE49-F238E27FC236}">
                <a16:creationId xmlns:a16="http://schemas.microsoft.com/office/drawing/2014/main" id="{0F7C5001-B07A-3DE7-5E9E-95FA7FB9128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477C8CD-9A23-3497-2FFE-8B454E667DD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35075" y="377825"/>
            <a:ext cx="6689725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ICMP</a:t>
            </a:r>
            <a:r>
              <a:rPr sz="3200" b="1" spc="-6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Erro</a:t>
            </a:r>
            <a:r>
              <a:rPr sz="3200" b="1" spc="125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–</a:t>
            </a:r>
            <a:r>
              <a:rPr sz="3200" b="1" spc="8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Reporting</a:t>
            </a:r>
            <a:r>
              <a:rPr sz="3200" b="1" spc="-4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Messages</a:t>
            </a:r>
          </a:p>
        </p:txBody>
      </p:sp>
      <p:sp>
        <p:nvSpPr>
          <p:cNvPr id="102404" name="object 5">
            <a:extLst>
              <a:ext uri="{FF2B5EF4-FFF2-40B4-BE49-F238E27FC236}">
                <a16:creationId xmlns:a16="http://schemas.microsoft.com/office/drawing/2014/main" id="{14867456-1CA0-B245-A599-AC87E6B7EC6E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100</a:t>
            </a:r>
          </a:p>
        </p:txBody>
      </p:sp>
    </p:spTree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object 1">
            <a:extLst>
              <a:ext uri="{FF2B5EF4-FFF2-40B4-BE49-F238E27FC236}">
                <a16:creationId xmlns:a16="http://schemas.microsoft.com/office/drawing/2014/main" id="{A0429390-281C-7298-700A-1D7A5028E7A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427" name="object 3">
            <a:extLst>
              <a:ext uri="{FF2B5EF4-FFF2-40B4-BE49-F238E27FC236}">
                <a16:creationId xmlns:a16="http://schemas.microsoft.com/office/drawing/2014/main" id="{424C44F0-4307-A629-8106-D27AD4E2F3E5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442913"/>
            <a:ext cx="7318375" cy="93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 b="1" i="1">
                <a:solidFill>
                  <a:srgbClr val="000000"/>
                </a:solidFill>
                <a:latin typeface="Arial" panose="020B0604020202020204" pitchFamily="34" charset="0"/>
              </a:rPr>
              <a:t>Destination Unreachable</a:t>
            </a:r>
            <a:r>
              <a:rPr lang="ru-RU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―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When a router </a:t>
            </a:r>
            <a:r>
              <a:rPr lang="ru-RU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cannot route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</a:p>
          <a:p>
            <a:pPr eaLnBrk="1" hangingPunct="1">
              <a:lnSpc>
                <a:spcPts val="2238"/>
              </a:lnSpc>
              <a:spcBef>
                <a:spcPts val="150"/>
              </a:spcBef>
            </a:pP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datagram, the datagram is discarded and sends a destination</a:t>
            </a:r>
          </a:p>
          <a:p>
            <a:pPr eaLnBrk="1" hangingPunct="1">
              <a:lnSpc>
                <a:spcPts val="2238"/>
              </a:lnSpc>
              <a:spcBef>
                <a:spcPts val="150"/>
              </a:spcBef>
            </a:pP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unreachable message to source host.</a:t>
            </a:r>
          </a:p>
        </p:txBody>
      </p:sp>
      <p:sp>
        <p:nvSpPr>
          <p:cNvPr id="103428" name="object 4">
            <a:extLst>
              <a:ext uri="{FF2B5EF4-FFF2-40B4-BE49-F238E27FC236}">
                <a16:creationId xmlns:a16="http://schemas.microsoft.com/office/drawing/2014/main" id="{2DFD7B70-1F24-5BCB-8CA6-BFEFB8E18D5A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433513"/>
            <a:ext cx="6662738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 b="1" i="1">
                <a:solidFill>
                  <a:srgbClr val="000000"/>
                </a:solidFill>
                <a:latin typeface="Arial" panose="020B0604020202020204" pitchFamily="34" charset="0"/>
              </a:rPr>
              <a:t>Source Quench</a:t>
            </a:r>
            <a:r>
              <a:rPr lang="ru-RU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―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When a router or host discards a</a:t>
            </a:r>
          </a:p>
          <a:p>
            <a:pPr eaLnBrk="1" hangingPunct="1">
              <a:lnSpc>
                <a:spcPts val="2238"/>
              </a:lnSpc>
              <a:spcBef>
                <a:spcPts val="150"/>
              </a:spcBef>
            </a:pP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datagram due to </a:t>
            </a:r>
            <a:r>
              <a:rPr lang="ru-RU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congestion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, it sends a source-quench</a:t>
            </a:r>
          </a:p>
          <a:p>
            <a:pPr eaLnBrk="1" hangingPunct="1">
              <a:lnSpc>
                <a:spcPts val="2238"/>
              </a:lnSpc>
              <a:spcBef>
                <a:spcPts val="150"/>
              </a:spcBef>
            </a:pP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message to the source host. This message acts as flow</a:t>
            </a:r>
          </a:p>
          <a:p>
            <a:pPr eaLnBrk="1" hangingPunct="1">
              <a:lnSpc>
                <a:spcPts val="2238"/>
              </a:lnSpc>
              <a:spcBef>
                <a:spcPts val="163"/>
              </a:spcBef>
            </a:pP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control.</a:t>
            </a:r>
          </a:p>
        </p:txBody>
      </p:sp>
      <p:sp>
        <p:nvSpPr>
          <p:cNvPr id="103429" name="object 5">
            <a:extLst>
              <a:ext uri="{FF2B5EF4-FFF2-40B4-BE49-F238E27FC236}">
                <a16:creationId xmlns:a16="http://schemas.microsoft.com/office/drawing/2014/main" id="{ABEE6670-7F09-77E3-ED65-C6A9079294D3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2730500"/>
            <a:ext cx="7248525" cy="93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 b="1" i="1">
                <a:solidFill>
                  <a:srgbClr val="000000"/>
                </a:solidFill>
                <a:latin typeface="Arial" panose="020B0604020202020204" pitchFamily="34" charset="0"/>
              </a:rPr>
              <a:t>Time Exceeded</a:t>
            </a:r>
            <a:r>
              <a:rPr lang="ru-RU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―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Router discards a datagram when TTL</a:t>
            </a:r>
          </a:p>
          <a:p>
            <a:pPr eaLnBrk="1" hangingPunct="1">
              <a:lnSpc>
                <a:spcPts val="2238"/>
              </a:lnSpc>
              <a:spcBef>
                <a:spcPts val="150"/>
              </a:spcBef>
            </a:pP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field becomes 0 and a time exceeded message is sent to the</a:t>
            </a:r>
          </a:p>
          <a:p>
            <a:pPr eaLnBrk="1" hangingPunct="1">
              <a:lnSpc>
                <a:spcPts val="2238"/>
              </a:lnSpc>
              <a:spcBef>
                <a:spcPts val="150"/>
              </a:spcBef>
            </a:pP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source host.</a:t>
            </a:r>
          </a:p>
        </p:txBody>
      </p:sp>
      <p:sp>
        <p:nvSpPr>
          <p:cNvPr id="103430" name="object 6">
            <a:extLst>
              <a:ext uri="{FF2B5EF4-FFF2-40B4-BE49-F238E27FC236}">
                <a16:creationId xmlns:a16="http://schemas.microsoft.com/office/drawing/2014/main" id="{2D8EA8E6-991C-B22D-5453-7937B7BAE0EC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3721100"/>
            <a:ext cx="7250113" cy="93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 b="1" i="1">
                <a:solidFill>
                  <a:srgbClr val="000000"/>
                </a:solidFill>
                <a:latin typeface="Arial" panose="020B0604020202020204" pitchFamily="34" charset="0"/>
              </a:rPr>
              <a:t>Parameter Problem</a:t>
            </a:r>
            <a:r>
              <a:rPr lang="ru-RU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―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If a router discovers ambiguous or</a:t>
            </a:r>
          </a:p>
          <a:p>
            <a:pPr eaLnBrk="1" hangingPunct="1">
              <a:lnSpc>
                <a:spcPts val="2238"/>
              </a:lnSpc>
              <a:spcBef>
                <a:spcPts val="150"/>
              </a:spcBef>
            </a:pPr>
            <a:r>
              <a:rPr lang="ru-RU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missing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value in any field of the datagram, it discards the</a:t>
            </a:r>
          </a:p>
          <a:p>
            <a:pPr eaLnBrk="1" hangingPunct="1">
              <a:lnSpc>
                <a:spcPts val="2238"/>
              </a:lnSpc>
              <a:spcBef>
                <a:spcPts val="150"/>
              </a:spcBef>
            </a:pP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datagram and sends parameter problem message to source.</a:t>
            </a:r>
          </a:p>
        </p:txBody>
      </p:sp>
      <p:sp>
        <p:nvSpPr>
          <p:cNvPr id="103431" name="object 7">
            <a:extLst>
              <a:ext uri="{FF2B5EF4-FFF2-40B4-BE49-F238E27FC236}">
                <a16:creationId xmlns:a16="http://schemas.microsoft.com/office/drawing/2014/main" id="{B942869A-6657-3094-1C02-89B0D0B8522D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4711700"/>
            <a:ext cx="7285038" cy="93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 b="1" i="1">
                <a:solidFill>
                  <a:srgbClr val="000000"/>
                </a:solidFill>
                <a:latin typeface="Arial" panose="020B0604020202020204" pitchFamily="34" charset="0"/>
              </a:rPr>
              <a:t>Redirection</a:t>
            </a:r>
            <a:r>
              <a:rPr lang="ru-RU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―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Redirect messages are sent by the default</a:t>
            </a:r>
          </a:p>
          <a:p>
            <a:pPr eaLnBrk="1" hangingPunct="1">
              <a:lnSpc>
                <a:spcPts val="2238"/>
              </a:lnSpc>
              <a:spcBef>
                <a:spcPts val="150"/>
              </a:spcBef>
            </a:pP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router to inform the source host to </a:t>
            </a:r>
            <a:r>
              <a:rPr lang="ru-RU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update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its forwarding table</a:t>
            </a:r>
          </a:p>
          <a:p>
            <a:pPr eaLnBrk="1" hangingPunct="1">
              <a:lnSpc>
                <a:spcPts val="2238"/>
              </a:lnSpc>
              <a:spcBef>
                <a:spcPts val="163"/>
              </a:spcBef>
            </a:pP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when the packet is routed on a wrong path.</a:t>
            </a:r>
          </a:p>
        </p:txBody>
      </p:sp>
      <p:sp>
        <p:nvSpPr>
          <p:cNvPr id="103432" name="object 9">
            <a:extLst>
              <a:ext uri="{FF2B5EF4-FFF2-40B4-BE49-F238E27FC236}">
                <a16:creationId xmlns:a16="http://schemas.microsoft.com/office/drawing/2014/main" id="{C427C411-9A96-2345-1983-8DCFF323B23A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101</a:t>
            </a:r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20.06.14"/>
  <p:tag name="AS_TITLE" val="Aspose.Slides for .NET 2.0"/>
  <p:tag name="AS_VERSION" val="20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7"/>
</p:tagLst>
</file>

<file path=ppt/tags/tag1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5"/>
</p:tagLst>
</file>

<file path=ppt/tags/tag1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6"/>
</p:tagLst>
</file>

<file path=ppt/tags/tag1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7"/>
</p:tagLst>
</file>

<file path=ppt/tags/tag1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8"/>
</p:tagLst>
</file>

<file path=ppt/tags/tag1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9"/>
</p:tagLst>
</file>

<file path=ppt/tags/tag1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1"/>
</p:tagLst>
</file>

<file path=ppt/tags/tag1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2"/>
</p:tagLst>
</file>

<file path=ppt/tags/tag1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3"/>
</p:tagLst>
</file>

<file path=ppt/tags/tag1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4"/>
</p:tagLst>
</file>

<file path=ppt/tags/tag1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5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"/>
</p:tagLst>
</file>

<file path=ppt/tags/tag1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7"/>
</p:tagLst>
</file>

<file path=ppt/tags/tag1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8"/>
</p:tagLst>
</file>

<file path=ppt/tags/tag1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9"/>
</p:tagLst>
</file>

<file path=ppt/tags/tag1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0"/>
</p:tagLst>
</file>

<file path=ppt/tags/tag1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1"/>
</p:tagLst>
</file>

<file path=ppt/tags/tag1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3"/>
</p:tagLst>
</file>

<file path=ppt/tags/tag1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4"/>
</p:tagLst>
</file>

<file path=ppt/tags/tag1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5"/>
</p:tagLst>
</file>

<file path=ppt/tags/tag1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6"/>
</p:tagLst>
</file>

<file path=ppt/tags/tag1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7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9"/>
</p:tagLst>
</file>

<file path=ppt/tags/tag1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8"/>
</p:tagLst>
</file>

<file path=ppt/tags/tag1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9"/>
</p:tagLst>
</file>

<file path=ppt/tags/tag1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41"/>
</p:tagLst>
</file>

<file path=ppt/tags/tag1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42"/>
</p:tagLst>
</file>

<file path=ppt/tags/tag1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43"/>
</p:tagLst>
</file>

<file path=ppt/tags/tag1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44"/>
</p:tagLst>
</file>

<file path=ppt/tags/tag1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45"/>
</p:tagLst>
</file>

<file path=ppt/tags/tag1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46"/>
</p:tagLst>
</file>

<file path=ppt/tags/tag1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47"/>
</p:tagLst>
</file>

<file path=ppt/tags/tag1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48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0"/>
</p:tagLst>
</file>

<file path=ppt/tags/tag1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49"/>
</p:tagLst>
</file>

<file path=ppt/tags/tag1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50"/>
</p:tagLst>
</file>

<file path=ppt/tags/tag1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51"/>
</p:tagLst>
</file>

<file path=ppt/tags/tag1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52"/>
</p:tagLst>
</file>

<file path=ppt/tags/tag1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53"/>
</p:tagLst>
</file>

<file path=ppt/tags/tag1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55"/>
</p:tagLst>
</file>

<file path=ppt/tags/tag1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56"/>
</p:tagLst>
</file>

<file path=ppt/tags/tag1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57"/>
</p:tagLst>
</file>

<file path=ppt/tags/tag1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58"/>
</p:tagLst>
</file>

<file path=ppt/tags/tag1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59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1"/>
</p:tagLst>
</file>

<file path=ppt/tags/tag1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61"/>
</p:tagLst>
</file>

<file path=ppt/tags/tag1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62"/>
</p:tagLst>
</file>

<file path=ppt/tags/tag1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63"/>
</p:tagLst>
</file>

<file path=ppt/tags/tag1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64"/>
</p:tagLst>
</file>

<file path=ppt/tags/tag1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65"/>
</p:tagLst>
</file>

<file path=ppt/tags/tag1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67"/>
</p:tagLst>
</file>

<file path=ppt/tags/tag1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68"/>
</p:tagLst>
</file>

<file path=ppt/tags/tag1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69"/>
</p:tagLst>
</file>

<file path=ppt/tags/tag1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1"/>
</p:tagLst>
</file>

<file path=ppt/tags/tag1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2"/>
</p:tagLst>
</file>

<file path=ppt/tags/tag1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3"/>
</p:tagLst>
</file>

<file path=ppt/tags/tag1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4"/>
</p:tagLst>
</file>

<file path=ppt/tags/tag1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5"/>
</p:tagLst>
</file>

<file path=ppt/tags/tag1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6"/>
</p:tagLst>
</file>

<file path=ppt/tags/tag1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7"/>
</p:tagLst>
</file>

<file path=ppt/tags/tag1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8"/>
</p:tagLst>
</file>

<file path=ppt/tags/tag1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9"/>
</p:tagLst>
</file>

<file path=ppt/tags/tag1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0"/>
</p:tagLst>
</file>

<file path=ppt/tags/tag1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1"/>
</p:tagLst>
</file>

<file path=ppt/tags/tag1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3"/>
</p:tagLst>
</file>

<file path=ppt/tags/tag1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3"/>
</p:tagLst>
</file>

<file path=ppt/tags/tag1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4"/>
</p:tagLst>
</file>

<file path=ppt/tags/tag1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5"/>
</p:tagLst>
</file>

<file path=ppt/tags/tag1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6"/>
</p:tagLst>
</file>

<file path=ppt/tags/tag1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8"/>
</p:tagLst>
</file>

<file path=ppt/tags/tag1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9"/>
</p:tagLst>
</file>

<file path=ppt/tags/tag1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0"/>
</p:tagLst>
</file>

<file path=ppt/tags/tag1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2"/>
</p:tagLst>
</file>

<file path=ppt/tags/tag1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3"/>
</p:tagLst>
</file>

<file path=ppt/tags/tag1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4"/>
</p:tagLst>
</file>

<file path=ppt/tags/tag1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5"/>
</p:tagLst>
</file>

<file path=ppt/tags/tag1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6"/>
</p:tagLst>
</file>

<file path=ppt/tags/tag1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7"/>
</p:tagLst>
</file>

<file path=ppt/tags/tag1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8"/>
</p:tagLst>
</file>

<file path=ppt/tags/tag1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9"/>
</p:tagLst>
</file>

<file path=ppt/tags/tag1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0"/>
</p:tagLst>
</file>

<file path=ppt/tags/tag1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1"/>
</p:tagLst>
</file>

<file path=ppt/tags/tag1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2"/>
</p:tagLst>
</file>

<file path=ppt/tags/tag1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4"/>
</p:tagLst>
</file>

<file path=ppt/tags/tag1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5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5"/>
</p:tagLst>
</file>

<file path=ppt/tags/tag1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6"/>
</p:tagLst>
</file>

<file path=ppt/tags/tag1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7"/>
</p:tagLst>
</file>

<file path=ppt/tags/tag1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8"/>
</p:tagLst>
</file>

<file path=ppt/tags/tag1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9"/>
</p:tagLst>
</file>

<file path=ppt/tags/tag1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10"/>
</p:tagLst>
</file>

<file path=ppt/tags/tag1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11"/>
</p:tagLst>
</file>

<file path=ppt/tags/tag1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12"/>
</p:tagLst>
</file>

<file path=ppt/tags/tag1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13"/>
</p:tagLst>
</file>

<file path=ppt/tags/tag1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14"/>
</p:tagLst>
</file>

<file path=ppt/tags/tag1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16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7"/>
</p:tagLst>
</file>

<file path=ppt/tags/tag1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17"/>
</p:tagLst>
</file>

<file path=ppt/tags/tag1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18"/>
</p:tagLst>
</file>

<file path=ppt/tags/tag1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19"/>
</p:tagLst>
</file>

<file path=ppt/tags/tag1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20"/>
</p:tagLst>
</file>

<file path=ppt/tags/tag1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21"/>
</p:tagLst>
</file>

<file path=ppt/tags/tag1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22"/>
</p:tagLst>
</file>

<file path=ppt/tags/tag1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23"/>
</p:tagLst>
</file>

<file path=ppt/tags/tag1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24"/>
</p:tagLst>
</file>

<file path=ppt/tags/tag1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25"/>
</p:tagLst>
</file>

<file path=ppt/tags/tag1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2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8"/>
</p:tagLst>
</file>

<file path=ppt/tags/tag1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27"/>
</p:tagLst>
</file>

<file path=ppt/tags/tag1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28"/>
</p:tagLst>
</file>

<file path=ppt/tags/tag1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30"/>
</p:tagLst>
</file>

<file path=ppt/tags/tag1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31"/>
</p:tagLst>
</file>

<file path=ppt/tags/tag1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32"/>
</p:tagLst>
</file>

<file path=ppt/tags/tag1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33"/>
</p:tagLst>
</file>

<file path=ppt/tags/tag1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34"/>
</p:tagLst>
</file>

<file path=ppt/tags/tag1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35"/>
</p:tagLst>
</file>

<file path=ppt/tags/tag1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36"/>
</p:tagLst>
</file>

<file path=ppt/tags/tag1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37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9"/>
</p:tagLst>
</file>

<file path=ppt/tags/tag1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38"/>
</p:tagLst>
</file>

<file path=ppt/tags/tag1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39"/>
</p:tagLst>
</file>

<file path=ppt/tags/tag1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40"/>
</p:tagLst>
</file>

<file path=ppt/tags/tag1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41"/>
</p:tagLst>
</file>

<file path=ppt/tags/tag1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42"/>
</p:tagLst>
</file>

<file path=ppt/tags/tag1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43"/>
</p:tagLst>
</file>

<file path=ppt/tags/tag1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44"/>
</p:tagLst>
</file>

<file path=ppt/tags/tag1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45"/>
</p:tagLst>
</file>

<file path=ppt/tags/tag1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46"/>
</p:tagLst>
</file>

<file path=ppt/tags/tag1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47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"/>
</p:tagLst>
</file>

<file path=ppt/tags/tag1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48"/>
</p:tagLst>
</file>

<file path=ppt/tags/tag1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50"/>
</p:tagLst>
</file>

<file path=ppt/tags/tag1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51"/>
</p:tagLst>
</file>

<file path=ppt/tags/tag1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52"/>
</p:tagLst>
</file>

<file path=ppt/tags/tag1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54"/>
</p:tagLst>
</file>

<file path=ppt/tags/tag1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55"/>
</p:tagLst>
</file>

<file path=ppt/tags/tag1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56"/>
</p:tagLst>
</file>

<file path=ppt/tags/tag1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57"/>
</p:tagLst>
</file>

<file path=ppt/tags/tag1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58"/>
</p:tagLst>
</file>

<file path=ppt/tags/tag1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3"/>
</p:tagLst>
</file>

<file path=ppt/tags/tag1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1"/>
</p:tagLst>
</file>

<file path=ppt/tags/tag1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2"/>
</p:tagLst>
</file>

<file path=ppt/tags/tag1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3"/>
</p:tagLst>
</file>

<file path=ppt/tags/tag1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4"/>
</p:tagLst>
</file>

<file path=ppt/tags/tag1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5"/>
</p:tagLst>
</file>

<file path=ppt/tags/tag1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6"/>
</p:tagLst>
</file>

<file path=ppt/tags/tag1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7"/>
</p:tagLst>
</file>

<file path=ppt/tags/tag1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8"/>
</p:tagLst>
</file>

<file path=ppt/tags/tag1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9"/>
</p:tagLst>
</file>

<file path=ppt/tags/tag1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7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"/>
</p:tagLst>
</file>

<file path=ppt/tags/tag1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71"/>
</p:tagLst>
</file>

<file path=ppt/tags/tag1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73"/>
</p:tagLst>
</file>

<file path=ppt/tags/tag1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74"/>
</p:tagLst>
</file>

<file path=ppt/tags/tag1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75"/>
</p:tagLst>
</file>

<file path=ppt/tags/tag1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77"/>
</p:tagLst>
</file>

<file path=ppt/tags/tag1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78"/>
</p:tagLst>
</file>

<file path=ppt/tags/tag1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79"/>
</p:tagLst>
</file>

<file path=ppt/tags/tag1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81"/>
</p:tagLst>
</file>

<file path=ppt/tags/tag1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82"/>
</p:tagLst>
</file>

<file path=ppt/tags/tag1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83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"/>
</p:tagLst>
</file>

<file path=ppt/tags/tag1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85"/>
</p:tagLst>
</file>

<file path=ppt/tags/tag1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86"/>
</p:tagLst>
</file>

<file path=ppt/tags/tag1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87"/>
</p:tagLst>
</file>

<file path=ppt/tags/tag1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88"/>
</p:tagLst>
</file>

<file path=ppt/tags/tag1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89"/>
</p:tagLst>
</file>

<file path=ppt/tags/tag1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91"/>
</p:tagLst>
</file>

<file path=ppt/tags/tag1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92"/>
</p:tagLst>
</file>

<file path=ppt/tags/tag1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93"/>
</p:tagLst>
</file>

<file path=ppt/tags/tag1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95"/>
</p:tagLst>
</file>

<file path=ppt/tags/tag1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96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"/>
</p:tagLst>
</file>

<file path=ppt/tags/tag1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97"/>
</p:tagLst>
</file>

<file path=ppt/tags/tag1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98"/>
</p:tagLst>
</file>

<file path=ppt/tags/tag1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99"/>
</p:tagLst>
</file>

<file path=ppt/tags/tag1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0"/>
</p:tagLst>
</file>

<file path=ppt/tags/tag1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1"/>
</p:tagLst>
</file>

<file path=ppt/tags/tag1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2"/>
</p:tagLst>
</file>

<file path=ppt/tags/tag1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3"/>
</p:tagLst>
</file>

<file path=ppt/tags/tag1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4"/>
</p:tagLst>
</file>

<file path=ppt/tags/tag1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5"/>
</p:tagLst>
</file>

<file path=ppt/tags/tag1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6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"/>
</p:tagLst>
</file>

<file path=ppt/tags/tag1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8"/>
</p:tagLst>
</file>

<file path=ppt/tags/tag1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9"/>
</p:tagLst>
</file>

<file path=ppt/tags/tag1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10"/>
</p:tagLst>
</file>

<file path=ppt/tags/tag1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12"/>
</p:tagLst>
</file>

<file path=ppt/tags/tag1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13"/>
</p:tagLst>
</file>

<file path=ppt/tags/tag1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14"/>
</p:tagLst>
</file>

<file path=ppt/tags/tag1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15"/>
</p:tagLst>
</file>

<file path=ppt/tags/tag1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16"/>
</p:tagLst>
</file>

<file path=ppt/tags/tag1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17"/>
</p:tagLst>
</file>

<file path=ppt/tags/tag1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18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8"/>
</p:tagLst>
</file>

<file path=ppt/tags/tag1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19"/>
</p:tagLst>
</file>

<file path=ppt/tags/tag1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20"/>
</p:tagLst>
</file>

<file path=ppt/tags/tag1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22"/>
</p:tagLst>
</file>

<file path=ppt/tags/tag1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23"/>
</p:tagLst>
</file>

<file path=ppt/tags/tag1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25"/>
</p:tagLst>
</file>

<file path=ppt/tags/tag1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26"/>
</p:tagLst>
</file>

<file path=ppt/tags/tag1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27"/>
</p:tagLst>
</file>

<file path=ppt/tags/tag1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28"/>
</p:tagLst>
</file>

<file path=ppt/tags/tag1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29"/>
</p:tagLst>
</file>

<file path=ppt/tags/tag1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9"/>
</p:tagLst>
</file>

<file path=ppt/tags/tag1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2"/>
</p:tagLst>
</file>

<file path=ppt/tags/tag1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3"/>
</p:tagLst>
</file>

<file path=ppt/tags/tag1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4"/>
</p:tagLst>
</file>

<file path=ppt/tags/tag1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5"/>
</p:tagLst>
</file>

<file path=ppt/tags/tag1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6"/>
</p:tagLst>
</file>

<file path=ppt/tags/tag1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7"/>
</p:tagLst>
</file>

<file path=ppt/tags/tag1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8"/>
</p:tagLst>
</file>

<file path=ppt/tags/tag1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9"/>
</p:tagLst>
</file>

<file path=ppt/tags/tag1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41"/>
</p:tagLst>
</file>

<file path=ppt/tags/tag1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4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"/>
</p:tagLst>
</file>

<file path=ppt/tags/tag1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43"/>
</p:tagLst>
</file>

<file path=ppt/tags/tag1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44"/>
</p:tagLst>
</file>

<file path=ppt/tags/tag1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45"/>
</p:tagLst>
</file>

<file path=ppt/tags/tag1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46"/>
</p:tagLst>
</file>

<file path=ppt/tags/tag1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47"/>
</p:tagLst>
</file>

<file path=ppt/tags/tag1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48"/>
</p:tagLst>
</file>

<file path=ppt/tags/tag1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49"/>
</p:tagLst>
</file>

<file path=ppt/tags/tag1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50"/>
</p:tagLst>
</file>

<file path=ppt/tags/tag1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51"/>
</p:tagLst>
</file>

<file path=ppt/tags/tag1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53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1"/>
</p:tagLst>
</file>

<file path=ppt/tags/tag1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54"/>
</p:tagLst>
</file>

<file path=ppt/tags/tag1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55"/>
</p:tagLst>
</file>

<file path=ppt/tags/tag1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56"/>
</p:tagLst>
</file>

<file path=ppt/tags/tag1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57"/>
</p:tagLst>
</file>

<file path=ppt/tags/tag1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58"/>
</p:tagLst>
</file>

<file path=ppt/tags/tag1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60"/>
</p:tagLst>
</file>

<file path=ppt/tags/tag1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61"/>
</p:tagLst>
</file>

<file path=ppt/tags/tag1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62"/>
</p:tagLst>
</file>

<file path=ppt/tags/tag1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64"/>
</p:tagLst>
</file>

<file path=ppt/tags/tag1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65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2"/>
</p:tagLst>
</file>

<file path=ppt/tags/tag1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67"/>
</p:tagLst>
</file>

<file path=ppt/tags/tag1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68"/>
</p:tagLst>
</file>

<file path=ppt/tags/tag1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69"/>
</p:tagLst>
</file>

<file path=ppt/tags/tag1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70"/>
</p:tagLst>
</file>

<file path=ppt/tags/tag1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71"/>
</p:tagLst>
</file>

<file path=ppt/tags/tag1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73"/>
</p:tagLst>
</file>

<file path=ppt/tags/tag1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74"/>
</p:tagLst>
</file>

<file path=ppt/tags/tag1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75"/>
</p:tagLst>
</file>

<file path=ppt/tags/tag1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76"/>
</p:tagLst>
</file>

<file path=ppt/tags/tag1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77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4"/>
</p:tagLst>
</file>

<file path=ppt/tags/tag1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78"/>
</p:tagLst>
</file>

<file path=ppt/tags/tag1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79"/>
</p:tagLst>
</file>

<file path=ppt/tags/tag1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0"/>
</p:tagLst>
</file>

<file path=ppt/tags/tag1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1"/>
</p:tagLst>
</file>

<file path=ppt/tags/tag1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3"/>
</p:tagLst>
</file>

<file path=ppt/tags/tag1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4"/>
</p:tagLst>
</file>

<file path=ppt/tags/tag1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5"/>
</p:tagLst>
</file>

<file path=ppt/tags/tag1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6"/>
</p:tagLst>
</file>

<file path=ppt/tags/tag1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7"/>
</p:tagLst>
</file>

<file path=ppt/tags/tag1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8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5"/>
</p:tagLst>
</file>

<file path=ppt/tags/tag1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9"/>
</p:tagLst>
</file>

<file path=ppt/tags/tag1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90"/>
</p:tagLst>
</file>

<file path=ppt/tags/tag1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92"/>
</p:tagLst>
</file>

<file path=ppt/tags/tag1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93"/>
</p:tagLst>
</file>

<file path=ppt/tags/tag1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94"/>
</p:tagLst>
</file>

<file path=ppt/tags/tag1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96"/>
</p:tagLst>
</file>

<file path=ppt/tags/tag1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97"/>
</p:tagLst>
</file>

<file path=ppt/tags/tag1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98"/>
</p:tagLst>
</file>

<file path=ppt/tags/tag1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99"/>
</p:tagLst>
</file>

<file path=ppt/tags/tag1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6"/>
</p:tagLst>
</file>

<file path=ppt/tags/tag1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1"/>
</p:tagLst>
</file>

<file path=ppt/tags/tag1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2"/>
</p:tagLst>
</file>

<file path=ppt/tags/tag1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3"/>
</p:tagLst>
</file>

<file path=ppt/tags/tag1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4"/>
</p:tagLst>
</file>

<file path=ppt/tags/tag1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5"/>
</p:tagLst>
</file>

<file path=ppt/tags/tag1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6"/>
</p:tagLst>
</file>

<file path=ppt/tags/tag1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7"/>
</p:tagLst>
</file>

<file path=ppt/tags/tag1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8"/>
</p:tagLst>
</file>

<file path=ppt/tags/tag1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9"/>
</p:tagLst>
</file>

<file path=ppt/tags/tag1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7"/>
</p:tagLst>
</file>

<file path=ppt/tags/tag1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1"/>
</p:tagLst>
</file>

<file path=ppt/tags/tag1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2"/>
</p:tagLst>
</file>

<file path=ppt/tags/tag1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3"/>
</p:tagLst>
</file>

<file path=ppt/tags/tag1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5"/>
</p:tagLst>
</file>

<file path=ppt/tags/tag1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6"/>
</p:tagLst>
</file>

<file path=ppt/tags/tag1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7"/>
</p:tagLst>
</file>

<file path=ppt/tags/tag1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9"/>
</p:tagLst>
</file>

<file path=ppt/tags/tag1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20"/>
</p:tagLst>
</file>

<file path=ppt/tags/tag1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21"/>
</p:tagLst>
</file>

<file path=ppt/tags/tag1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2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8"/>
</p:tagLst>
</file>

<file path=ppt/tags/tag1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23"/>
</p:tagLst>
</file>

<file path=ppt/tags/tag1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25"/>
</p:tagLst>
</file>

<file path=ppt/tags/tag1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26"/>
</p:tagLst>
</file>

<file path=ppt/tags/tag1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28"/>
</p:tagLst>
</file>

<file path=ppt/tags/tag1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29"/>
</p:tagLst>
</file>

<file path=ppt/tags/tag1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31"/>
</p:tagLst>
</file>

<file path=ppt/tags/tag1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32"/>
</p:tagLst>
</file>

<file path=ppt/tags/tag1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33"/>
</p:tagLst>
</file>

<file path=ppt/tags/tag1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35"/>
</p:tagLst>
</file>

<file path=ppt/tags/tag1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36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0"/>
</p:tagLst>
</file>

<file path=ppt/tags/tag1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37"/>
</p:tagLst>
</file>

<file path=ppt/tags/tag1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38"/>
</p:tagLst>
</file>

<file path=ppt/tags/tag1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39"/>
</p:tagLst>
</file>

<file path=ppt/tags/tag1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40"/>
</p:tagLst>
</file>

<file path=ppt/tags/tag1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41"/>
</p:tagLst>
</file>

<file path=ppt/tags/tag1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43"/>
</p:tagLst>
</file>

<file path=ppt/tags/tag1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44"/>
</p:tagLst>
</file>

<file path=ppt/tags/tag1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46"/>
</p:tagLst>
</file>

<file path=ppt/tags/tag1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47"/>
</p:tagLst>
</file>

<file path=ppt/tags/tag1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48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1"/>
</p:tagLst>
</file>

<file path=ppt/tags/tag1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49"/>
</p:tagLst>
</file>

<file path=ppt/tags/tag1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50"/>
</p:tagLst>
</file>

<file path=ppt/tags/tag1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51"/>
</p:tagLst>
</file>

<file path=ppt/tags/tag1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52"/>
</p:tagLst>
</file>

<file path=ppt/tags/tag1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53"/>
</p:tagLst>
</file>

<file path=ppt/tags/tag1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54"/>
</p:tagLst>
</file>

<file path=ppt/tags/tag1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55"/>
</p:tagLst>
</file>

<file path=ppt/tags/tag1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56"/>
</p:tagLst>
</file>

<file path=ppt/tags/tag1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58"/>
</p:tagLst>
</file>

<file path=ppt/tags/tag1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5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2"/>
</p:tagLst>
</file>

<file path=ppt/tags/tag1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0"/>
</p:tagLst>
</file>

<file path=ppt/tags/tag1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1"/>
</p:tagLst>
</file>

<file path=ppt/tags/tag1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2"/>
</p:tagLst>
</file>

<file path=ppt/tags/tag1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3"/>
</p:tagLst>
</file>

<file path=ppt/tags/tag1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4"/>
</p:tagLst>
</file>

<file path=ppt/tags/tag1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6"/>
</p:tagLst>
</file>

<file path=ppt/tags/tag1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7"/>
</p:tagLst>
</file>

<file path=ppt/tags/tag1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8"/>
</p:tagLst>
</file>

<file path=ppt/tags/tag1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70"/>
</p:tagLst>
</file>

<file path=ppt/tags/tag1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7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3"/>
</p:tagLst>
</file>

<file path=ppt/tags/tag1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72"/>
</p:tagLst>
</file>

<file path=ppt/tags/tag1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73"/>
</p:tagLst>
</file>

<file path=ppt/tags/tag1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74"/>
</p:tagLst>
</file>

<file path=ppt/tags/tag1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75"/>
</p:tagLst>
</file>

<file path=ppt/tags/tag1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76"/>
</p:tagLst>
</file>

<file path=ppt/tags/tag1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77"/>
</p:tagLst>
</file>

<file path=ppt/tags/tag1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78"/>
</p:tagLst>
</file>

<file path=ppt/tags/tag1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0"/>
</p:tagLst>
</file>

<file path=ppt/tags/tag1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1"/>
</p:tagLst>
</file>

<file path=ppt/tags/tag1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4"/>
</p:tagLst>
</file>

<file path=ppt/tags/tag1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3"/>
</p:tagLst>
</file>

<file path=ppt/tags/tag1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4"/>
</p:tagLst>
</file>

<file path=ppt/tags/tag1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5"/>
</p:tagLst>
</file>

<file path=ppt/tags/tag1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6"/>
</p:tagLst>
</file>

<file path=ppt/tags/tag1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7"/>
</p:tagLst>
</file>

<file path=ppt/tags/tag1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9"/>
</p:tagLst>
</file>

<file path=ppt/tags/tag1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0"/>
</p:tagLst>
</file>

<file path=ppt/tags/tag1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1"/>
</p:tagLst>
</file>

<file path=ppt/tags/tag1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2"/>
</p:tagLst>
</file>

<file path=ppt/tags/tag1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3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5"/>
</p:tagLst>
</file>

<file path=ppt/tags/tag1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5"/>
</p:tagLst>
</file>

<file path=ppt/tags/tag1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6"/>
</p:tagLst>
</file>

<file path=ppt/tags/tag1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7"/>
</p:tagLst>
</file>

<file path=ppt/tags/tag1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8"/>
</p:tagLst>
</file>

<file path=ppt/tags/tag1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9"/>
</p:tagLst>
</file>

<file path=ppt/tags/tag1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0"/>
</p:tagLst>
</file>

<file path=ppt/tags/tag1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1"/>
</p:tagLst>
</file>

<file path=ppt/tags/tag1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2"/>
</p:tagLst>
</file>

<file path=ppt/tags/tag1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4"/>
</p:tagLst>
</file>

<file path=ppt/tags/tag1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5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6"/>
</p:tagLst>
</file>

<file path=ppt/tags/tag1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6"/>
</p:tagLst>
</file>

<file path=ppt/tags/tag1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7"/>
</p:tagLst>
</file>

<file path=ppt/tags/tag1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8"/>
</p:tagLst>
</file>

<file path=ppt/tags/tag1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10"/>
</p:tagLst>
</file>

<file path=ppt/tags/tag1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11"/>
</p:tagLst>
</file>

<file path=ppt/tags/tag1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12"/>
</p:tagLst>
</file>

<file path=ppt/tags/tag1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13"/>
</p:tagLst>
</file>

<file path=ppt/tags/tag1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14"/>
</p:tagLst>
</file>

<file path=ppt/tags/tag1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15"/>
</p:tagLst>
</file>

<file path=ppt/tags/tag1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16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7"/>
</p:tagLst>
</file>

<file path=ppt/tags/tag1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17"/>
</p:tagLst>
</file>

<file path=ppt/tags/tag1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19"/>
</p:tagLst>
</file>

<file path=ppt/tags/tag1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20"/>
</p:tagLst>
</file>

<file path=ppt/tags/tag1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21"/>
</p:tagLst>
</file>

<file path=ppt/tags/tag1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23"/>
</p:tagLst>
</file>

<file path=ppt/tags/tag1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24"/>
</p:tagLst>
</file>

<file path=ppt/tags/tag1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25"/>
</p:tagLst>
</file>

<file path=ppt/tags/tag1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27"/>
</p:tagLst>
</file>

<file path=ppt/tags/tag1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28"/>
</p:tagLst>
</file>

<file path=ppt/tags/tag1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29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9"/>
</p:tagLst>
</file>

<file path=ppt/tags/tag1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31"/>
</p:tagLst>
</file>

<file path=ppt/tags/tag1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32"/>
</p:tagLst>
</file>

<file path=ppt/tags/tag1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33"/>
</p:tagLst>
</file>

<file path=ppt/tags/tag1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35"/>
</p:tagLst>
</file>

<file path=ppt/tags/tag1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36"/>
</p:tagLst>
</file>

<file path=ppt/tags/tag1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37"/>
</p:tagLst>
</file>

<file path=ppt/tags/tag1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38"/>
</p:tagLst>
</file>

<file path=ppt/tags/tag1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39"/>
</p:tagLst>
</file>

<file path=ppt/tags/tag1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41"/>
</p:tagLst>
</file>

<file path=ppt/tags/tag1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4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0"/>
</p:tagLst>
</file>

<file path=ppt/tags/tag1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43"/>
</p:tagLst>
</file>

<file path=ppt/tags/tag1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44"/>
</p:tagLst>
</file>

<file path=ppt/tags/tag1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45"/>
</p:tagLst>
</file>

<file path=ppt/tags/tag1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46"/>
</p:tagLst>
</file>

<file path=ppt/tags/tag1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47"/>
</p:tagLst>
</file>

<file path=ppt/tags/tag1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48"/>
</p:tagLst>
</file>

<file path=ppt/tags/tag1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50"/>
</p:tagLst>
</file>

<file path=ppt/tags/tag1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51"/>
</p:tagLst>
</file>

<file path=ppt/tags/tag1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52"/>
</p:tagLst>
</file>

<file path=ppt/tags/tag1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53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1"/>
</p:tagLst>
</file>

<file path=ppt/tags/tag1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54"/>
</p:tagLst>
</file>

<file path=ppt/tags/tag1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55"/>
</p:tagLst>
</file>

<file path=ppt/tags/tag1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56"/>
</p:tagLst>
</file>

<file path=ppt/tags/tag1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57"/>
</p:tagLst>
</file>

<file path=ppt/tags/tag1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58"/>
</p:tagLst>
</file>

<file path=ppt/tags/tag1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60"/>
</p:tagLst>
</file>

<file path=ppt/tags/tag1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61"/>
</p:tagLst>
</file>

<file path=ppt/tags/tag1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62"/>
</p:tagLst>
</file>

<file path=ppt/tags/tag1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63"/>
</p:tagLst>
</file>

<file path=ppt/tags/tag1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64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2"/>
</p:tagLst>
</file>

<file path=ppt/tags/tag1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66"/>
</p:tagLst>
</file>

<file path=ppt/tags/tag1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67"/>
</p:tagLst>
</file>

<file path=ppt/tags/tag1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68"/>
</p:tagLst>
</file>

<file path=ppt/tags/tag1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70"/>
</p:tagLst>
</file>

<file path=ppt/tags/tag1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71"/>
</p:tagLst>
</file>

<file path=ppt/tags/tag1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72"/>
</p:tagLst>
</file>

<file path=ppt/tags/tag1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7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3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4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5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6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8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9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5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8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9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3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4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6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7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8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9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2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3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4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5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8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2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3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4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5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7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9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2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4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5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6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8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9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2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4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5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7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8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9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2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3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5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7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8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9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2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3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5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7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8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9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2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3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4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5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6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9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2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3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4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6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7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8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2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3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4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5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6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8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9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2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3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4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6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7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8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9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3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4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5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6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7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8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9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1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4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5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6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7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8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9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1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2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4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6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7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8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9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0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1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2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3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5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6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7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8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0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1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2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3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4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6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7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9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0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1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2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3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4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5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7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8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9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1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2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3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5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6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7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0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1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3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4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6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7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9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0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1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3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5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6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8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9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1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4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5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7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8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9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0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3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4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5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6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7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0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1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2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3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4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5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7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8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9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1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2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3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5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6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7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8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9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0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3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4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6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7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8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9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0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1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2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4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6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7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9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0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1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2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3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5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7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8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9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0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1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2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3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4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5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8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9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0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1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2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3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4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6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7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9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0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1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2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4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5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6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7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8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0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1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2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4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5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6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7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8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9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3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4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5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6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7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8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9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0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2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4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5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6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8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9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0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1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3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4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6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7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8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9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0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1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2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3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4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7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8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9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1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3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5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6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7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8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9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0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1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2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3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4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5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7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8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9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2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3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4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5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6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7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8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9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0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3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4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6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7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8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0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1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2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3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5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6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8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9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0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2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3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4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5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7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9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0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1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2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3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4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6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7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9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0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1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3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4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5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6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7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8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1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2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3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4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6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7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8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9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0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2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3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4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6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7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8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9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0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1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4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5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6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7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8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9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0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2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3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5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6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7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9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0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2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3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4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6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7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8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9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0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1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2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4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5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6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7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9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0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1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2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3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4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5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7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8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9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2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3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4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5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6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8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9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0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1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4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5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6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8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9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0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1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2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4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5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6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7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8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9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0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2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3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4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6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7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6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8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9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0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1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2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3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5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6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7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9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9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0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1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2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3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4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5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7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8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9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1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2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3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4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5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6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7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8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0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2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3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4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5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6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7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8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9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1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3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4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5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6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7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8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9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0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2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4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5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7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8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9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1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2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3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4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4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6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7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8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9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0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2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3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4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5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5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7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8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9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0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2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3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4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5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6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7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6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8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9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0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1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2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3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4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6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7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9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0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1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2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4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5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6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7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8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9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0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1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3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4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5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6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7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8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9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1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1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2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3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4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6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7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8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0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1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2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3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4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5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6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7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9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0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2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3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3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5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6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7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8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9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0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2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3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4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4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6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7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9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0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2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3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4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5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6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7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5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9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0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1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2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3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4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6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7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8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9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0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1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2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3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4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5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7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8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9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7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1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2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3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4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5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6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7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8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9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8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1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2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3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4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5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6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7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9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0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9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2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3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4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5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6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7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8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9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0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2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4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5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6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7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8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9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0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1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3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4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5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6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7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8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9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0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1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4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4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5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6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7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8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0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1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2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3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5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5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6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7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8"/>
</p:tagLst>
</file>

<file path=ppt/tags/tag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9"/>
</p:tagLst>
</file>

<file path=ppt/tags/tag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0"/>
</p:tagLst>
</file>

<file path=ppt/tags/tag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2"/>
</p:tagLst>
</file>

<file path=ppt/tags/tag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3"/>
</p:tagLst>
</file>

<file path=ppt/tags/tag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4"/>
</p:tagLst>
</file>

<file path=ppt/tags/tag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"/>
</p:tagLst>
</file>

<file path=ppt/tags/tag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6"/>
</p:tagLst>
</file>

<file path=ppt/tags/tag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7"/>
</p:tagLst>
</file>

<file path=ppt/tags/tag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8"/>
</p:tagLst>
</file>

<file path=ppt/tags/tag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9"/>
</p:tagLst>
</file>

<file path=ppt/tags/tag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0"/>
</p:tagLst>
</file>

<file path=ppt/tags/tag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1"/>
</p:tagLst>
</file>

<file path=ppt/tags/tag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2"/>
</p:tagLst>
</file>

<file path=ppt/tags/tag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3"/>
</p:tagLst>
</file>

<file path=ppt/tags/tag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4"/>
</p:tagLst>
</file>

<file path=ppt/tags/tag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6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9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7"/>
</p:tagLst>
</file>

<file path=ppt/tags/tag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8"/>
</p:tagLst>
</file>

<file path=ppt/tags/tag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9"/>
</p:tagLst>
</file>

<file path=ppt/tags/tag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0"/>
</p:tagLst>
</file>

<file path=ppt/tags/tag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1"/>
</p:tagLst>
</file>

<file path=ppt/tags/tag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3"/>
</p:tagLst>
</file>

<file path=ppt/tags/tag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4"/>
</p:tagLst>
</file>

<file path=ppt/tags/tag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5"/>
</p:tagLst>
</file>

<file path=ppt/tags/tag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6"/>
</p:tagLst>
</file>

<file path=ppt/tags/tag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7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"/>
</p:tagLst>
</file>

<file path=ppt/tags/tag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8"/>
</p:tagLst>
</file>

<file path=ppt/tags/tag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9"/>
</p:tagLst>
</file>

<file path=ppt/tags/tag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0"/>
</p:tagLst>
</file>

<file path=ppt/tags/tag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1"/>
</p:tagLst>
</file>

<file path=ppt/tags/tag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2"/>
</p:tagLst>
</file>

<file path=ppt/tags/tag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3"/>
</p:tagLst>
</file>

<file path=ppt/tags/tag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4"/>
</p:tagLst>
</file>

<file path=ppt/tags/tag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5"/>
</p:tagLst>
</file>

<file path=ppt/tags/tag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7"/>
</p:tagLst>
</file>

<file path=ppt/tags/tag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8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"/>
</p:tagLst>
</file>

<file path=ppt/tags/tag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9"/>
</p:tagLst>
</file>

<file path=ppt/tags/tag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1"/>
</p:tagLst>
</file>

<file path=ppt/tags/tag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2"/>
</p:tagLst>
</file>

<file path=ppt/tags/tag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3"/>
</p:tagLst>
</file>

<file path=ppt/tags/tag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4"/>
</p:tagLst>
</file>

<file path=ppt/tags/tag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5"/>
</p:tagLst>
</file>

<file path=ppt/tags/tag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6"/>
</p:tagLst>
</file>

<file path=ppt/tags/tag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8"/>
</p:tagLst>
</file>

<file path=ppt/tags/tag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9"/>
</p:tagLst>
</file>

<file path=ppt/tags/tag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2"/>
</p:tagLst>
</file>

<file path=ppt/tags/tag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1"/>
</p:tagLst>
</file>

<file path=ppt/tags/tag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2"/>
</p:tagLst>
</file>

<file path=ppt/tags/tag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3"/>
</p:tagLst>
</file>

<file path=ppt/tags/tag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5"/>
</p:tagLst>
</file>

<file path=ppt/tags/tag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6"/>
</p:tagLst>
</file>

<file path=ppt/tags/tag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7"/>
</p:tagLst>
</file>

<file path=ppt/tags/tag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9"/>
</p:tagLst>
</file>

<file path=ppt/tags/tag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0"/>
</p:tagLst>
</file>

<file path=ppt/tags/tag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1"/>
</p:tagLst>
</file>

<file path=ppt/tags/tag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3"/>
</p:tagLst>
</file>

<file path=ppt/tags/tag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4"/>
</p:tagLst>
</file>

<file path=ppt/tags/tag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5"/>
</p:tagLst>
</file>

<file path=ppt/tags/tag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6"/>
</p:tagLst>
</file>

<file path=ppt/tags/tag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7"/>
</p:tagLst>
</file>

<file path=ppt/tags/tag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9"/>
</p:tagLst>
</file>

<file path=ppt/tags/tag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0"/>
</p:tagLst>
</file>

<file path=ppt/tags/tag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1"/>
</p:tagLst>
</file>

<file path=ppt/tags/tag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3"/>
</p:tagLst>
</file>

<file path=ppt/tags/tag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4"/>
</p:tagLst>
</file>

<file path=ppt/tags/tag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"/>
</p:tagLst>
</file>

<file path=ppt/tags/tag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6"/>
</p:tagLst>
</file>

<file path=ppt/tags/tag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8"/>
</p:tagLst>
</file>

<file path=ppt/tags/tag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9"/>
</p:tagLst>
</file>

<file path=ppt/tags/tag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0"/>
</p:tagLst>
</file>

<file path=ppt/tags/tag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1"/>
</p:tagLst>
</file>

<file path=ppt/tags/tag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2"/>
</p:tagLst>
</file>

<file path=ppt/tags/tag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3"/>
</p:tagLst>
</file>

<file path=ppt/tags/tag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5"/>
</p:tagLst>
</file>

<file path=ppt/tags/tag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6"/>
</p:tagLst>
</file>

<file path=ppt/tags/tag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7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1"/>
</p:tagLst>
</file>

<file path=ppt/tags/tag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8"/>
</p:tagLst>
</file>

<file path=ppt/tags/tag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9"/>
</p:tagLst>
</file>

<file path=ppt/tags/tag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0"/>
</p:tagLst>
</file>

<file path=ppt/tags/tag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2"/>
</p:tagLst>
</file>

<file path=ppt/tags/tag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3"/>
</p:tagLst>
</file>

<file path=ppt/tags/tag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4"/>
</p:tagLst>
</file>

<file path=ppt/tags/tag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6"/>
</p:tagLst>
</file>

<file path=ppt/tags/tag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7"/>
</p:tagLst>
</file>

<file path=ppt/tags/tag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9"/>
</p:tagLst>
</file>

<file path=ppt/tags/tag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2"/>
</p:tagLst>
</file>

<file path=ppt/tags/tag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2"/>
</p:tagLst>
</file>

<file path=ppt/tags/tag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3"/>
</p:tagLst>
</file>

<file path=ppt/tags/tag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5"/>
</p:tagLst>
</file>

<file path=ppt/tags/tag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6"/>
</p:tagLst>
</file>

<file path=ppt/tags/tag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7"/>
</p:tagLst>
</file>

<file path=ppt/tags/tag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8"/>
</p:tagLst>
</file>

<file path=ppt/tags/tag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9"/>
</p:tagLst>
</file>

<file path=ppt/tags/tag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1"/>
</p:tagLst>
</file>

<file path=ppt/tags/tag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2"/>
</p:tagLst>
</file>

<file path=ppt/tags/tag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3"/>
</p:tagLst>
</file>

<file path=ppt/tags/tag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4"/>
</p:tagLst>
</file>

<file path=ppt/tags/tag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5"/>
</p:tagLst>
</file>

<file path=ppt/tags/tag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6"/>
</p:tagLst>
</file>

<file path=ppt/tags/tag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7"/>
</p:tagLst>
</file>

<file path=ppt/tags/tag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8"/>
</p:tagLst>
</file>

<file path=ppt/tags/tag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50"/>
</p:tagLst>
</file>

<file path=ppt/tags/tag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51"/>
</p:tagLst>
</file>

<file path=ppt/tags/tag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52"/>
</p:tagLst>
</file>

<file path=ppt/tags/tag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53"/>
</p:tagLst>
</file>

<file path=ppt/tags/tag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5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4"/>
</p:tagLst>
</file>

<file path=ppt/tags/tag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55"/>
</p:tagLst>
</file>

<file path=ppt/tags/tag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56"/>
</p:tagLst>
</file>

<file path=ppt/tags/tag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58"/>
</p:tagLst>
</file>

<file path=ppt/tags/tag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59"/>
</p:tagLst>
</file>

<file path=ppt/tags/tag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60"/>
</p:tagLst>
</file>

<file path=ppt/tags/tag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61"/>
</p:tagLst>
</file>

<file path=ppt/tags/tag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63"/>
</p:tagLst>
</file>

<file path=ppt/tags/tag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64"/>
</p:tagLst>
</file>

<file path=ppt/tags/tag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65"/>
</p:tagLst>
</file>

<file path=ppt/tags/tag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66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5"/>
</p:tagLst>
</file>

<file path=ppt/tags/tag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67"/>
</p:tagLst>
</file>

<file path=ppt/tags/tag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69"/>
</p:tagLst>
</file>

<file path=ppt/tags/tag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70"/>
</p:tagLst>
</file>

<file path=ppt/tags/tag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71"/>
</p:tagLst>
</file>

<file path=ppt/tags/tag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72"/>
</p:tagLst>
</file>

<file path=ppt/tags/tag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73"/>
</p:tagLst>
</file>

<file path=ppt/tags/tag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74"/>
</p:tagLst>
</file>

<file path=ppt/tags/tag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75"/>
</p:tagLst>
</file>

<file path=ppt/tags/tag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76"/>
</p:tagLst>
</file>

<file path=ppt/tags/tag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77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6"/>
</p:tagLst>
</file>

<file path=ppt/tags/tag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78"/>
</p:tagLst>
</file>

<file path=ppt/tags/tag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0"/>
</p:tagLst>
</file>

<file path=ppt/tags/tag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1"/>
</p:tagLst>
</file>

<file path=ppt/tags/tag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2"/>
</p:tagLst>
</file>

<file path=ppt/tags/tag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3"/>
</p:tagLst>
</file>

<file path=ppt/tags/tag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4"/>
</p:tagLst>
</file>

<file path=ppt/tags/tag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6"/>
</p:tagLst>
</file>

<file path=ppt/tags/tag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7"/>
</p:tagLst>
</file>

<file path=ppt/tags/tag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8"/>
</p:tagLst>
</file>

<file path=ppt/tags/tag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9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8"/>
</p:tagLst>
</file>

<file path=ppt/tags/tag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91"/>
</p:tagLst>
</file>

<file path=ppt/tags/tag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92"/>
</p:tagLst>
</file>

<file path=ppt/tags/tag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93"/>
</p:tagLst>
</file>

<file path=ppt/tags/tag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94"/>
</p:tagLst>
</file>

<file path=ppt/tags/tag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95"/>
</p:tagLst>
</file>

<file path=ppt/tags/tag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96"/>
</p:tagLst>
</file>

<file path=ppt/tags/tag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98"/>
</p:tagLst>
</file>

<file path=ppt/tags/tag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99"/>
</p:tagLst>
</file>

<file path=ppt/tags/tag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0"/>
</p:tagLst>
</file>

<file path=ppt/tags/tag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"/>
</p:tagLst>
</file>

<file path=ppt/tags/tag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2"/>
</p:tagLst>
</file>

<file path=ppt/tags/tag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3"/>
</p:tagLst>
</file>

<file path=ppt/tags/tag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5"/>
</p:tagLst>
</file>

<file path=ppt/tags/tag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6"/>
</p:tagLst>
</file>

<file path=ppt/tags/tag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7"/>
</p:tagLst>
</file>

<file path=ppt/tags/tag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8"/>
</p:tagLst>
</file>

<file path=ppt/tags/tag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0"/>
</p:tagLst>
</file>

<file path=ppt/tags/tag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1"/>
</p:tagLst>
</file>

<file path=ppt/tags/tag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2"/>
</p:tagLst>
</file>

<file path=ppt/tags/tag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3"/>
</p:tagLst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1860917339A24CBF48CA72FD87A938" ma:contentTypeVersion="4" ma:contentTypeDescription="Create a new document." ma:contentTypeScope="" ma:versionID="980b02646fa074ec6df36e14e32d67b1">
  <xsd:schema xmlns:xsd="http://www.w3.org/2001/XMLSchema" xmlns:xs="http://www.w3.org/2001/XMLSchema" xmlns:p="http://schemas.microsoft.com/office/2006/metadata/properties" xmlns:ns2="add626ea-3744-4bc4-9968-be3225425790" xmlns:ns3="be0a9719-4ac4-4ca6-8b98-e7dd01bc4f66" targetNamespace="http://schemas.microsoft.com/office/2006/metadata/properties" ma:root="true" ma:fieldsID="8108df76a192e00ecce4cadae88a104d" ns2:_="" ns3:_="">
    <xsd:import namespace="add626ea-3744-4bc4-9968-be3225425790"/>
    <xsd:import namespace="be0a9719-4ac4-4ca6-8b98-e7dd01bc4f6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d626ea-3744-4bc4-9968-be32254257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0a9719-4ac4-4ca6-8b98-e7dd01bc4f6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e0a9719-4ac4-4ca6-8b98-e7dd01bc4f66">
      <UserInfo>
        <DisplayName>ATHARVA JADHAV</DisplayName>
        <AccountId>26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57831478-50DA-46A2-BFC8-2DD67E79F0CB}">
  <ds:schemaRefs>
    <ds:schemaRef ds:uri="add626ea-3744-4bc4-9968-be3225425790"/>
    <ds:schemaRef ds:uri="be0a9719-4ac4-4ca6-8b98-e7dd01bc4f6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03063FC-5794-4FCE-BC07-EFF68B916BC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6F46CE-B0FA-40B0-8FB2-4DB0B00D445C}">
  <ds:schemaRefs>
    <ds:schemaRef ds:uri="be0a9719-4ac4-4ca6-8b98-e7dd01bc4f66"/>
    <ds:schemaRef ds:uri="http://schemas.microsoft.com/office/2006/metadata/properties"/>
    <ds:schemaRef ds:uri="http://schemas.microsoft.com/office/infopath/2007/PartnerControls"/>
    <ds:schemaRef ds:uri="http://www.w3.org/2000/xmln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(4:3)</PresentationFormat>
  <Slides>233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233</vt:i4>
      </vt:variant>
    </vt:vector>
  </HeadingPairs>
  <TitlesOfParts>
    <vt:vector size="234" baseType="lpstr">
      <vt:lpstr>Theme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Administrator</dc:creator>
  <cp:revision>1</cp:revision>
  <cp:lastPrinted>1601-01-01T00:00:00Z</cp:lastPrinted>
  <dcterms:created xsi:type="dcterms:W3CDTF">1601-01-01T00:00:00Z</dcterms:created>
  <dcterms:modified xsi:type="dcterms:W3CDTF">2023-04-09T20:40:53Z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0x010100821860917339A24CBF48CA72FD87A938</vt:lpwstr>
  </property>
</Properties>
</file>